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678" r:id="rId3"/>
  </p:sldMasterIdLst>
  <p:sldIdLst>
    <p:sldId id="276" r:id="rId4"/>
    <p:sldId id="257" r:id="rId5"/>
    <p:sldId id="258" r:id="rId6"/>
    <p:sldId id="269" r:id="rId7"/>
    <p:sldId id="259" r:id="rId8"/>
    <p:sldId id="260" r:id="rId9"/>
    <p:sldId id="261" r:id="rId10"/>
    <p:sldId id="262" r:id="rId11"/>
    <p:sldId id="270" r:id="rId12"/>
    <p:sldId id="271" r:id="rId13"/>
    <p:sldId id="272" r:id="rId14"/>
    <p:sldId id="273" r:id="rId15"/>
    <p:sldId id="256" r:id="rId16"/>
    <p:sldId id="263" r:id="rId17"/>
    <p:sldId id="264" r:id="rId18"/>
    <p:sldId id="265" r:id="rId19"/>
    <p:sldId id="266" r:id="rId20"/>
    <p:sldId id="278" r:id="rId21"/>
    <p:sldId id="268" r:id="rId2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03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A49CEE-BCC6-0F19-8EF0-419501C0F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FD2C421-CFDA-8E28-D989-DA3D3E1573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A629348-14C9-151B-DBE3-C6678496A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DF69939-B480-6397-8B6D-19F2382B0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C1650B7-65BF-37B0-8030-C58F4C23B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063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3AA88D9-891B-4A85-98FE-3A7885B5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B96783A-53C7-D6F0-864B-B710DDD68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6449C0A-86AA-9038-F615-B920732AE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52F85AC-5DB7-FBB9-EC9D-6AF8D23E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BE26600-59B8-3564-A4A3-A9272791F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6447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826DA0B-3611-F7E7-CF7C-E0910B13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060E471-5A2C-3B48-34D3-C539FA29B6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FC2B417-7EA6-60E0-9504-4346E10A1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0CA66D7-5C0F-EE3F-CDE8-51D03FFAD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1D4E001-ACEA-6040-5932-1B7360201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3572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45EF8E-935E-440A-24E0-AE8234772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B688446-B3FB-1DAC-5DF5-1278DB6B2C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1D7D6D5-3590-BCEE-72C8-840E55A40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510317E-453B-76ED-4ED9-C970FA59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ACEE6D3-E2B3-55B7-1C0F-C5C97937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08EDA4B-C03F-EB36-7D4B-A1739396A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3462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17242EB-55AF-94C5-ADB9-2370835CB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C72611E-0F4A-5507-16DB-4E15C2BB6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97B769E-7711-81CA-277A-09F42D2AF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3B19E7BD-496D-26C0-4044-1E21618110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CF729C97-1E05-D6F0-5E37-FF999F76C8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0F72E29F-007B-0391-3729-99D9B917C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767E35A6-DEEC-C4D4-B850-C871D8CDF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49F87440-A049-14C8-15C6-F9061786C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7333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AA1930E-8714-E8DF-DC16-0866500D4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22B86EBC-5D05-38C8-576D-5CE1A77D7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A41417C8-E177-89F7-0E37-B40CBE056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9D503FE-18C6-C5B6-D543-D199757B2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2753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7A44A4F9-6B1F-D6C4-AD83-E65D4C293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5755D52-30FA-A0FC-AD06-1FF3F0AE0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B9E0D9E-5C5D-1D44-F17E-B6FA669CE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0145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C6753B1-F46B-94DA-60F9-F088AAD26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C9D4768-3029-DAAE-CFB1-4CE9DDF0F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6C56006-6D31-29B0-4305-BB2CD78C5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830857B-B2D5-3A2A-03C4-6F20CD194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DFFD3AE-AEE5-232A-BFA2-801210C61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B66B60F-578F-8B4F-2081-7E42F7FF5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749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DF1AEE4-4BDF-8F9F-2BE1-B4D60D3A1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4FD135AD-E2F5-5350-6B7A-F23386A99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9FF4636-87AE-B3FB-A358-9184BA9DD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9C015C4-86E3-8E63-D790-215324721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F6B0C4E-78DD-F628-A0B7-F6C7E9C71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4831579-DD6E-107A-5A64-923CE87D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8985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7F5F3E3-824E-966A-A837-3DBB62C75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DC89E70-34D1-3426-08F6-B1E042D7B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B38C72B-E1B5-7C64-8D0A-55C912F97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9266159-3390-F240-1228-D10370A3E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CED8F69-2334-32A7-FD81-40B48D72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3788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826E154E-7C15-122D-54E7-21A3A10A15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3ED0FE3-14A5-DDE4-2F2B-536FFE91FB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7774C49-20DC-37BB-D201-5480E4F0F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B07A739-F751-2CF3-8B19-41B97D3FA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391F38B-4725-1BCF-8D9A-70A80E814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9236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2763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6204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1702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29185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7787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8757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722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8238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38038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64070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92677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996598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50598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317873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54607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85457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69725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5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59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07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172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211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060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92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840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42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857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3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E2B2DA18-F8B4-7F04-B95B-C01EA0FE3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B456F57-2981-FB4B-7202-CB99A1ACE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215F371-1CB0-A643-FEE7-DFCE47D465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7037A-40D1-4C1B-AC10-13F44176F88E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A48941E-9A0A-1035-67A3-C7AE4E664A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7218146-601C-F883-DF07-A7FFD6A1D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2FD35-16D7-4454-BCA1-FF272AB59FC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9899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e-IL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e-I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1337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1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10.png"/><Relationship Id="rId4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פטאנק | התאחדות מועדוני פטאנק ישראל (ע&quot;ר)">
            <a:extLst>
              <a:ext uri="{FF2B5EF4-FFF2-40B4-BE49-F238E27FC236}">
                <a16:creationId xmlns:a16="http://schemas.microsoft.com/office/drawing/2014/main" id="{393B7A86-0F7F-38AE-E8EC-615151352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4" r="17695" b="-1"/>
          <a:stretch>
            <a:fillRect/>
          </a:stretch>
        </p:blipFill>
        <p:spPr bwMode="auto">
          <a:xfrm>
            <a:off x="6" y="4178808"/>
            <a:ext cx="6000749" cy="2679192"/>
          </a:xfrm>
          <a:custGeom>
            <a:avLst/>
            <a:gdLst/>
            <a:ahLst/>
            <a:cxnLst/>
            <a:rect l="l" t="t" r="r" b="b"/>
            <a:pathLst>
              <a:path w="6000749" h="3300478">
                <a:moveTo>
                  <a:pt x="0" y="0"/>
                </a:moveTo>
                <a:lnTo>
                  <a:pt x="72689" y="17405"/>
                </a:lnTo>
                <a:cubicBezTo>
                  <a:pt x="148479" y="30382"/>
                  <a:pt x="220740" y="46697"/>
                  <a:pt x="296224" y="60096"/>
                </a:cubicBezTo>
                <a:cubicBezTo>
                  <a:pt x="370204" y="73143"/>
                  <a:pt x="437718" y="89378"/>
                  <a:pt x="480347" y="125215"/>
                </a:cubicBezTo>
                <a:cubicBezTo>
                  <a:pt x="499354" y="141006"/>
                  <a:pt x="525380" y="157497"/>
                  <a:pt x="557941" y="163614"/>
                </a:cubicBezTo>
                <a:cubicBezTo>
                  <a:pt x="604343" y="172287"/>
                  <a:pt x="661151" y="169659"/>
                  <a:pt x="711163" y="175552"/>
                </a:cubicBezTo>
                <a:cubicBezTo>
                  <a:pt x="770061" y="182442"/>
                  <a:pt x="837586" y="186026"/>
                  <a:pt x="879547" y="204397"/>
                </a:cubicBezTo>
                <a:cubicBezTo>
                  <a:pt x="916853" y="220789"/>
                  <a:pt x="953852" y="232503"/>
                  <a:pt x="1001114" y="239543"/>
                </a:cubicBezTo>
                <a:cubicBezTo>
                  <a:pt x="1034229" y="244449"/>
                  <a:pt x="1060244" y="258297"/>
                  <a:pt x="1094193" y="261385"/>
                </a:cubicBezTo>
                <a:cubicBezTo>
                  <a:pt x="1138864" y="265585"/>
                  <a:pt x="1183576" y="267514"/>
                  <a:pt x="1223712" y="278215"/>
                </a:cubicBezTo>
                <a:cubicBezTo>
                  <a:pt x="1265353" y="289267"/>
                  <a:pt x="1311848" y="296040"/>
                  <a:pt x="1355116" y="305727"/>
                </a:cubicBezTo>
                <a:cubicBezTo>
                  <a:pt x="1378077" y="310948"/>
                  <a:pt x="1397486" y="319319"/>
                  <a:pt x="1419784" y="325013"/>
                </a:cubicBezTo>
                <a:cubicBezTo>
                  <a:pt x="1460606" y="335426"/>
                  <a:pt x="1502092" y="345368"/>
                  <a:pt x="1543855" y="354703"/>
                </a:cubicBezTo>
                <a:cubicBezTo>
                  <a:pt x="1585613" y="364041"/>
                  <a:pt x="1625936" y="376036"/>
                  <a:pt x="1671044" y="380741"/>
                </a:cubicBezTo>
                <a:cubicBezTo>
                  <a:pt x="1747929" y="388654"/>
                  <a:pt x="1830544" y="388195"/>
                  <a:pt x="1905503" y="397893"/>
                </a:cubicBezTo>
                <a:cubicBezTo>
                  <a:pt x="1981585" y="407807"/>
                  <a:pt x="2054121" y="423516"/>
                  <a:pt x="2122943" y="441264"/>
                </a:cubicBezTo>
                <a:cubicBezTo>
                  <a:pt x="2177383" y="455211"/>
                  <a:pt x="2228579" y="469433"/>
                  <a:pt x="2294750" y="471131"/>
                </a:cubicBezTo>
                <a:cubicBezTo>
                  <a:pt x="2331675" y="472095"/>
                  <a:pt x="2371411" y="480021"/>
                  <a:pt x="2395406" y="492458"/>
                </a:cubicBezTo>
                <a:cubicBezTo>
                  <a:pt x="2447356" y="519599"/>
                  <a:pt x="2511089" y="534865"/>
                  <a:pt x="2582173" y="545492"/>
                </a:cubicBezTo>
                <a:cubicBezTo>
                  <a:pt x="2677107" y="559893"/>
                  <a:pt x="2771049" y="575002"/>
                  <a:pt x="2866260" y="588796"/>
                </a:cubicBezTo>
                <a:cubicBezTo>
                  <a:pt x="2922428" y="597021"/>
                  <a:pt x="2978373" y="606221"/>
                  <a:pt x="3037154" y="609730"/>
                </a:cubicBezTo>
                <a:cubicBezTo>
                  <a:pt x="3157310" y="617134"/>
                  <a:pt x="3279823" y="620612"/>
                  <a:pt x="3400817" y="626198"/>
                </a:cubicBezTo>
                <a:cubicBezTo>
                  <a:pt x="3440399" y="627913"/>
                  <a:pt x="3478286" y="633081"/>
                  <a:pt x="3518453" y="633771"/>
                </a:cubicBezTo>
                <a:cubicBezTo>
                  <a:pt x="3561907" y="634557"/>
                  <a:pt x="3607885" y="630075"/>
                  <a:pt x="3651342" y="630861"/>
                </a:cubicBezTo>
                <a:cubicBezTo>
                  <a:pt x="3723632" y="632064"/>
                  <a:pt x="3794230" y="636720"/>
                  <a:pt x="3866543" y="638109"/>
                </a:cubicBezTo>
                <a:cubicBezTo>
                  <a:pt x="4006046" y="640675"/>
                  <a:pt x="4145773" y="642266"/>
                  <a:pt x="4285471" y="643671"/>
                </a:cubicBezTo>
                <a:cubicBezTo>
                  <a:pt x="4315374" y="643936"/>
                  <a:pt x="4347225" y="639959"/>
                  <a:pt x="4376825" y="640644"/>
                </a:cubicBezTo>
                <a:cubicBezTo>
                  <a:pt x="4455420" y="642648"/>
                  <a:pt x="4533819" y="645811"/>
                  <a:pt x="4611883" y="649214"/>
                </a:cubicBezTo>
                <a:cubicBezTo>
                  <a:pt x="4659172" y="651342"/>
                  <a:pt x="4705681" y="655657"/>
                  <a:pt x="4753273" y="657363"/>
                </a:cubicBezTo>
                <a:cubicBezTo>
                  <a:pt x="4791348" y="658728"/>
                  <a:pt x="4830282" y="658460"/>
                  <a:pt x="4869416" y="657032"/>
                </a:cubicBezTo>
                <a:cubicBezTo>
                  <a:pt x="4903113" y="655812"/>
                  <a:pt x="4937685" y="650501"/>
                  <a:pt x="4971133" y="650072"/>
                </a:cubicBezTo>
                <a:cubicBezTo>
                  <a:pt x="5061656" y="648862"/>
                  <a:pt x="5151315" y="649288"/>
                  <a:pt x="5241228" y="648921"/>
                </a:cubicBezTo>
                <a:cubicBezTo>
                  <a:pt x="5277251" y="648692"/>
                  <a:pt x="5313809" y="647064"/>
                  <a:pt x="5348948" y="648281"/>
                </a:cubicBezTo>
                <a:cubicBezTo>
                  <a:pt x="5442983" y="651292"/>
                  <a:pt x="5535908" y="656726"/>
                  <a:pt x="5630171" y="658761"/>
                </a:cubicBezTo>
                <a:cubicBezTo>
                  <a:pt x="5708354" y="660446"/>
                  <a:pt x="5788179" y="658309"/>
                  <a:pt x="5867227" y="658360"/>
                </a:cubicBezTo>
                <a:cubicBezTo>
                  <a:pt x="5900754" y="658487"/>
                  <a:pt x="5933144" y="660851"/>
                  <a:pt x="5966562" y="660236"/>
                </a:cubicBezTo>
                <a:lnTo>
                  <a:pt x="6000749" y="659419"/>
                </a:lnTo>
                <a:lnTo>
                  <a:pt x="6000749" y="3300478"/>
                </a:lnTo>
                <a:lnTo>
                  <a:pt x="0" y="33004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‪petanque israel (פטאנק ישראל) | Facebook‬‏">
            <a:extLst>
              <a:ext uri="{FF2B5EF4-FFF2-40B4-BE49-F238E27FC236}">
                <a16:creationId xmlns:a16="http://schemas.microsoft.com/office/drawing/2014/main" id="{9B9F6B73-7C05-D082-48EC-BE885A5C9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18" b="898"/>
          <a:stretch>
            <a:fillRect/>
          </a:stretch>
        </p:blipFill>
        <p:spPr bwMode="auto">
          <a:xfrm>
            <a:off x="6191245" y="4114800"/>
            <a:ext cx="6000750" cy="2743199"/>
          </a:xfrm>
          <a:custGeom>
            <a:avLst/>
            <a:gdLst/>
            <a:ahLst/>
            <a:cxnLst/>
            <a:rect l="l" t="t" r="r" b="b"/>
            <a:pathLst>
              <a:path w="6000750" h="3380536">
                <a:moveTo>
                  <a:pt x="6000750" y="0"/>
                </a:moveTo>
                <a:lnTo>
                  <a:pt x="6000750" y="3380536"/>
                </a:lnTo>
                <a:lnTo>
                  <a:pt x="0" y="3380536"/>
                </a:lnTo>
                <a:lnTo>
                  <a:pt x="0" y="734920"/>
                </a:lnTo>
                <a:lnTo>
                  <a:pt x="1093" y="734894"/>
                </a:lnTo>
                <a:cubicBezTo>
                  <a:pt x="43982" y="734250"/>
                  <a:pt x="86046" y="738067"/>
                  <a:pt x="129383" y="735472"/>
                </a:cubicBezTo>
                <a:cubicBezTo>
                  <a:pt x="232305" y="729284"/>
                  <a:pt x="335599" y="720589"/>
                  <a:pt x="438999" y="712634"/>
                </a:cubicBezTo>
                <a:cubicBezTo>
                  <a:pt x="545632" y="704405"/>
                  <a:pt x="651967" y="696598"/>
                  <a:pt x="758502" y="687629"/>
                </a:cubicBezTo>
                <a:cubicBezTo>
                  <a:pt x="816777" y="682526"/>
                  <a:pt x="875042" y="674778"/>
                  <a:pt x="933290" y="669489"/>
                </a:cubicBezTo>
                <a:cubicBezTo>
                  <a:pt x="984350" y="664848"/>
                  <a:pt x="1035368" y="662477"/>
                  <a:pt x="1086504" y="658393"/>
                </a:cubicBezTo>
                <a:cubicBezTo>
                  <a:pt x="1130780" y="654718"/>
                  <a:pt x="1175255" y="649883"/>
                  <a:pt x="1219532" y="646211"/>
                </a:cubicBezTo>
                <a:cubicBezTo>
                  <a:pt x="1290460" y="640432"/>
                  <a:pt x="1361111" y="635262"/>
                  <a:pt x="1431709" y="629721"/>
                </a:cubicBezTo>
                <a:cubicBezTo>
                  <a:pt x="1461215" y="627211"/>
                  <a:pt x="1492576" y="627456"/>
                  <a:pt x="1519665" y="620761"/>
                </a:cubicBezTo>
                <a:cubicBezTo>
                  <a:pt x="1587914" y="603847"/>
                  <a:pt x="1656385" y="596155"/>
                  <a:pt x="1725964" y="591136"/>
                </a:cubicBezTo>
                <a:cubicBezTo>
                  <a:pt x="1749760" y="589442"/>
                  <a:pt x="1775052" y="585455"/>
                  <a:pt x="1797448" y="579050"/>
                </a:cubicBezTo>
                <a:cubicBezTo>
                  <a:pt x="1843314" y="566085"/>
                  <a:pt x="1887378" y="550735"/>
                  <a:pt x="1932321" y="536393"/>
                </a:cubicBezTo>
                <a:cubicBezTo>
                  <a:pt x="1937187" y="534756"/>
                  <a:pt x="1943228" y="533703"/>
                  <a:pt x="1948501" y="532386"/>
                </a:cubicBezTo>
                <a:cubicBezTo>
                  <a:pt x="1978396" y="524909"/>
                  <a:pt x="2007929" y="517486"/>
                  <a:pt x="2037878" y="510381"/>
                </a:cubicBezTo>
                <a:cubicBezTo>
                  <a:pt x="2054084" y="506558"/>
                  <a:pt x="2070836" y="503979"/>
                  <a:pt x="2087074" y="500340"/>
                </a:cubicBezTo>
                <a:cubicBezTo>
                  <a:pt x="2149871" y="486094"/>
                  <a:pt x="2221077" y="484809"/>
                  <a:pt x="2272856" y="454575"/>
                </a:cubicBezTo>
                <a:cubicBezTo>
                  <a:pt x="2306493" y="435047"/>
                  <a:pt x="2341593" y="433439"/>
                  <a:pt x="2380102" y="430210"/>
                </a:cubicBezTo>
                <a:cubicBezTo>
                  <a:pt x="2409255" y="427750"/>
                  <a:pt x="2438805" y="422967"/>
                  <a:pt x="2468101" y="418977"/>
                </a:cubicBezTo>
                <a:cubicBezTo>
                  <a:pt x="2519583" y="412197"/>
                  <a:pt x="2571012" y="405050"/>
                  <a:pt x="2622546" y="398641"/>
                </a:cubicBezTo>
                <a:cubicBezTo>
                  <a:pt x="2639021" y="396667"/>
                  <a:pt x="2656456" y="398901"/>
                  <a:pt x="2672416" y="395869"/>
                </a:cubicBezTo>
                <a:cubicBezTo>
                  <a:pt x="2746162" y="381759"/>
                  <a:pt x="2819618" y="365613"/>
                  <a:pt x="2893417" y="351874"/>
                </a:cubicBezTo>
                <a:cubicBezTo>
                  <a:pt x="2935273" y="344015"/>
                  <a:pt x="2978970" y="341367"/>
                  <a:pt x="3020364" y="332819"/>
                </a:cubicBezTo>
                <a:cubicBezTo>
                  <a:pt x="3068129" y="322982"/>
                  <a:pt x="3114165" y="308673"/>
                  <a:pt x="3161340" y="297221"/>
                </a:cubicBezTo>
                <a:cubicBezTo>
                  <a:pt x="3174361" y="294043"/>
                  <a:pt x="3189234" y="293619"/>
                  <a:pt x="3203209" y="292002"/>
                </a:cubicBezTo>
                <a:cubicBezTo>
                  <a:pt x="3218968" y="290132"/>
                  <a:pt x="3234424" y="288682"/>
                  <a:pt x="3250157" y="286626"/>
                </a:cubicBezTo>
                <a:cubicBezTo>
                  <a:pt x="3298044" y="280172"/>
                  <a:pt x="3345797" y="272792"/>
                  <a:pt x="3393816" y="267263"/>
                </a:cubicBezTo>
                <a:cubicBezTo>
                  <a:pt x="3423190" y="263828"/>
                  <a:pt x="3454970" y="267035"/>
                  <a:pt x="3481707" y="260387"/>
                </a:cubicBezTo>
                <a:cubicBezTo>
                  <a:pt x="3536267" y="247128"/>
                  <a:pt x="3593313" y="251261"/>
                  <a:pt x="3647214" y="233375"/>
                </a:cubicBezTo>
                <a:cubicBezTo>
                  <a:pt x="3663930" y="227969"/>
                  <a:pt x="3688543" y="232010"/>
                  <a:pt x="3709301" y="229426"/>
                </a:cubicBezTo>
                <a:cubicBezTo>
                  <a:pt x="3761192" y="222966"/>
                  <a:pt x="3812924" y="215397"/>
                  <a:pt x="3864656" y="207827"/>
                </a:cubicBezTo>
                <a:cubicBezTo>
                  <a:pt x="3911037" y="201021"/>
                  <a:pt x="3959597" y="196736"/>
                  <a:pt x="4003477" y="185188"/>
                </a:cubicBezTo>
                <a:cubicBezTo>
                  <a:pt x="4049448" y="172966"/>
                  <a:pt x="4091674" y="167696"/>
                  <a:pt x="4137906" y="167519"/>
                </a:cubicBezTo>
                <a:cubicBezTo>
                  <a:pt x="4169570" y="167345"/>
                  <a:pt x="4202490" y="163215"/>
                  <a:pt x="4234799" y="159925"/>
                </a:cubicBezTo>
                <a:cubicBezTo>
                  <a:pt x="4269635" y="156466"/>
                  <a:pt x="4307277" y="147130"/>
                  <a:pt x="4339561" y="148755"/>
                </a:cubicBezTo>
                <a:cubicBezTo>
                  <a:pt x="4435674" y="153547"/>
                  <a:pt x="4532250" y="143733"/>
                  <a:pt x="4630056" y="129778"/>
                </a:cubicBezTo>
                <a:cubicBezTo>
                  <a:pt x="4647906" y="127231"/>
                  <a:pt x="4665742" y="122044"/>
                  <a:pt x="4682476" y="116824"/>
                </a:cubicBezTo>
                <a:cubicBezTo>
                  <a:pt x="4780053" y="85907"/>
                  <a:pt x="4880569" y="73077"/>
                  <a:pt x="4983755" y="68740"/>
                </a:cubicBezTo>
                <a:cubicBezTo>
                  <a:pt x="5005134" y="67956"/>
                  <a:pt x="5028744" y="64966"/>
                  <a:pt x="5049489" y="59740"/>
                </a:cubicBezTo>
                <a:cubicBezTo>
                  <a:pt x="5107823" y="44808"/>
                  <a:pt x="5163760" y="25875"/>
                  <a:pt x="5222715" y="12743"/>
                </a:cubicBezTo>
                <a:cubicBezTo>
                  <a:pt x="5320150" y="-8899"/>
                  <a:pt x="5409108" y="4464"/>
                  <a:pt x="5499654" y="8541"/>
                </a:cubicBezTo>
                <a:cubicBezTo>
                  <a:pt x="5585786" y="12301"/>
                  <a:pt x="5662247" y="37645"/>
                  <a:pt x="5760350" y="15528"/>
                </a:cubicBezTo>
                <a:cubicBezTo>
                  <a:pt x="5770235" y="13363"/>
                  <a:pt x="5782015" y="16781"/>
                  <a:pt x="5793267" y="16498"/>
                </a:cubicBezTo>
                <a:cubicBezTo>
                  <a:pt x="5824109" y="15685"/>
                  <a:pt x="5855057" y="15611"/>
                  <a:pt x="5885995" y="12898"/>
                </a:cubicBezTo>
                <a:cubicBezTo>
                  <a:pt x="5923792" y="9771"/>
                  <a:pt x="5961883" y="3581"/>
                  <a:pt x="5999626" y="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16236C3B-B0AE-20A4-A36F-CB2DFB50A10F}"/>
              </a:ext>
            </a:extLst>
          </p:cNvPr>
          <p:cNvSpPr/>
          <p:nvPr/>
        </p:nvSpPr>
        <p:spPr>
          <a:xfrm>
            <a:off x="10316709" y="9728"/>
            <a:ext cx="918738" cy="1322962"/>
          </a:xfrm>
          <a:prstGeom prst="rect">
            <a:avLst/>
          </a:prstGeom>
          <a:solidFill>
            <a:srgbClr val="17444E"/>
          </a:solidFill>
          <a:ln>
            <a:solidFill>
              <a:srgbClr val="174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תמונה 20">
            <a:extLst>
              <a:ext uri="{FF2B5EF4-FFF2-40B4-BE49-F238E27FC236}">
                <a16:creationId xmlns:a16="http://schemas.microsoft.com/office/drawing/2014/main" id="{75E911FA-9F50-8655-BC1A-4F4128BDC7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391" y="164030"/>
            <a:ext cx="1863228" cy="2028848"/>
          </a:xfrm>
          <a:prstGeom prst="rect">
            <a:avLst/>
          </a:prstGeom>
        </p:spPr>
      </p:pic>
      <p:pic>
        <p:nvPicPr>
          <p:cNvPr id="7" name="Picture 3" descr="image.png">
            <a:extLst>
              <a:ext uri="{FF2B5EF4-FFF2-40B4-BE49-F238E27FC236}">
                <a16:creationId xmlns:a16="http://schemas.microsoft.com/office/drawing/2014/main" id="{45D002F1-7366-5870-24F8-43F099569A7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87993" y="639777"/>
            <a:ext cx="484142" cy="430348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6D7DA321-0AFF-8893-D047-2B1E46DC94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874" y="265851"/>
            <a:ext cx="1863228" cy="1998737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D8FED79E-7B3B-2DAE-4A11-0204131060DE}"/>
              </a:ext>
            </a:extLst>
          </p:cNvPr>
          <p:cNvSpPr txBox="1"/>
          <p:nvPr/>
        </p:nvSpPr>
        <p:spPr>
          <a:xfrm>
            <a:off x="4811130" y="593821"/>
            <a:ext cx="314348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ה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תקנון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הרשמי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F.I.P.J.P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מלבן 1">
            <a:extLst>
              <a:ext uri="{FF2B5EF4-FFF2-40B4-BE49-F238E27FC236}">
                <a16:creationId xmlns:a16="http://schemas.microsoft.com/office/drawing/2014/main" id="{4921B32C-B8E4-20F8-408F-E401040B0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0179" y="1603123"/>
            <a:ext cx="8295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OFFICIAL RULES FOR THE SPORT OF PÉTANQUE by FIPJP</a:t>
            </a:r>
            <a:endParaRPr kumimoji="0" lang="en-US" altLang="he-IL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6F7DBA50-6B98-3EBE-319E-B0D20824B553}"/>
              </a:ext>
            </a:extLst>
          </p:cNvPr>
          <p:cNvSpPr txBox="1"/>
          <p:nvPr/>
        </p:nvSpPr>
        <p:spPr>
          <a:xfrm>
            <a:off x="1815547" y="2274644"/>
            <a:ext cx="8560905" cy="6213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ts val="4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צליפה - </a:t>
            </a:r>
            <a:r>
              <a:rPr kumimoji="0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חוק</a:t>
            </a: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אליפות דיוק</a:t>
            </a:r>
            <a:endParaRPr kumimoji="0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4">
            <a:extLst>
              <a:ext uri="{FF2B5EF4-FFF2-40B4-BE49-F238E27FC236}">
                <a16:creationId xmlns:a16="http://schemas.microsoft.com/office/drawing/2014/main" id="{01656AC2-26FD-EE7C-7958-7BF4F5939228}"/>
              </a:ext>
            </a:extLst>
          </p:cNvPr>
          <p:cNvSpPr txBox="1"/>
          <p:nvPr/>
        </p:nvSpPr>
        <p:spPr>
          <a:xfrm>
            <a:off x="4811130" y="3187224"/>
            <a:ext cx="1804981" cy="31354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עונת 2026-2027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58B856CD-9F2B-1600-9E67-9E25BF90C091}"/>
              </a:ext>
            </a:extLst>
          </p:cNvPr>
          <p:cNvSpPr txBox="1"/>
          <p:nvPr/>
        </p:nvSpPr>
        <p:spPr>
          <a:xfrm>
            <a:off x="4572282" y="3868578"/>
            <a:ext cx="2282676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ספטמבר 2026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מנהלת מקצועית – כרמלה שלו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18178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982075" y="2271712"/>
            <a:ext cx="2600325" cy="3238500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191250" y="2271712"/>
            <a:ext cx="2600325" cy="3238500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400425" y="2271712"/>
            <a:ext cx="2600325" cy="3238500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2271712"/>
            <a:ext cx="2600325" cy="3238500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7075" y="2509837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0" y="2509837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5425" y="2509837"/>
            <a:ext cx="457200" cy="4572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2509837"/>
            <a:ext cx="457200" cy="4572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0425" y="2643187"/>
            <a:ext cx="190500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0" y="2643187"/>
            <a:ext cx="190500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8775" y="2643187"/>
            <a:ext cx="190500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3662" y="2643187"/>
            <a:ext cx="219075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21660" y="457200"/>
            <a:ext cx="182261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הגדרות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ומונחים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13433" y="978456"/>
            <a:ext cx="364202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מונחי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יסוד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במסלול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הצליפה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57816" y="2507880"/>
            <a:ext cx="134652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24950" y="3242808"/>
            <a:ext cx="2219325" cy="1808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עמדת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התיצבות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השחקן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בזמן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הצליפה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endParaRPr kumimoji="0" lang="he-IL" sz="2000" b="1" i="0" u="none" strike="noStrike" kern="1200" cap="none" spc="0" normalizeH="0" baseline="0" noProof="0" dirty="0">
              <a:ln>
                <a:noFill/>
              </a:ln>
              <a:solidFill>
                <a:srgbClr val="334155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4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מעגלים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בקוטר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50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במרחקים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קבועים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22015" y="2553771"/>
            <a:ext cx="132889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34124" y="3345287"/>
            <a:ext cx="2314575" cy="1808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השטח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שבו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ממוקמים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כדורי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והמכשולים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endParaRPr kumimoji="0" lang="he-IL" sz="2000" b="1" i="0" u="none" strike="noStrike" kern="1200" cap="none" spc="0" normalizeH="0" baseline="0" noProof="0" dirty="0">
              <a:ln>
                <a:noFill/>
              </a:ln>
              <a:solidFill>
                <a:srgbClr val="334155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קוטר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מדויק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1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41241" y="2598299"/>
            <a:ext cx="181940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ומכשול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41242" y="3100387"/>
            <a:ext cx="2369008" cy="2269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היעד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לצליפה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בתוך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כהה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המגן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0891" y="2507880"/>
            <a:ext cx="130163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צליפה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2475" y="3113380"/>
            <a:ext cx="2219325" cy="1808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הנזרק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מידו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השחקן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מתוך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הזריקה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לכיוון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72175" y="2486025"/>
            <a:ext cx="5610225" cy="2809875"/>
          </a:xfrm>
          <a:prstGeom prst="roundRect">
            <a:avLst>
              <a:gd name="adj" fmla="val 406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54950" y="1444228"/>
            <a:ext cx="5057775" cy="1432706"/>
          </a:xfrm>
          <a:prstGeom prst="roundRect">
            <a:avLst>
              <a:gd name="adj" fmla="val 1237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3009423"/>
            <a:ext cx="5057775" cy="1343503"/>
          </a:xfrm>
          <a:prstGeom prst="roundRect">
            <a:avLst>
              <a:gd name="adj" fmla="val 1237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4505325"/>
            <a:ext cx="5057775" cy="1557850"/>
          </a:xfrm>
          <a:prstGeom prst="roundRect">
            <a:avLst>
              <a:gd name="adj" fmla="val 1237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853487" y="3209925"/>
            <a:ext cx="2452687" cy="828675"/>
          </a:xfrm>
          <a:prstGeom prst="roundRect">
            <a:avLst>
              <a:gd name="adj" fmla="val 91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48400" y="3209925"/>
            <a:ext cx="2452687" cy="828675"/>
          </a:xfrm>
          <a:prstGeom prst="roundRect">
            <a:avLst>
              <a:gd name="adj" fmla="val 91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853487" y="4191000"/>
            <a:ext cx="2452687" cy="828675"/>
          </a:xfrm>
          <a:prstGeom prst="roundRect">
            <a:avLst>
              <a:gd name="adj" fmla="val 91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248400" y="4191000"/>
            <a:ext cx="2452687" cy="828675"/>
          </a:xfrm>
          <a:prstGeom prst="roundRect">
            <a:avLst>
              <a:gd name="adj" fmla="val 91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268075" y="3209925"/>
            <a:ext cx="38100" cy="828675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62987" y="3209925"/>
            <a:ext cx="38100" cy="828675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268075" y="4191000"/>
            <a:ext cx="38100" cy="828675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62987" y="4191000"/>
            <a:ext cx="38100" cy="828675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9475" y="2786062"/>
            <a:ext cx="266700" cy="2095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903247" y="491609"/>
            <a:ext cx="126957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מפרט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טכני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33258" y="1013341"/>
            <a:ext cx="403956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מסלול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הצליפה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והציוד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בתחרות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75417" y="2640091"/>
            <a:ext cx="2471831" cy="3693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מרחקי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מעגלי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הזריקה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18714" y="1569695"/>
            <a:ext cx="137858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כדורי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6245" y="1875301"/>
            <a:ext cx="4591052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קוטר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74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מ"מ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משקל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70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גרם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חלקים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בצבע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בהיר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פלדה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).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87101" y="3098956"/>
            <a:ext cx="254396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כדורון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קושונה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7884" y="3624262"/>
            <a:ext cx="4601205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קוטר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30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מ"מ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משקל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10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גרם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עשוי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עץ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בצבע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אחיד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65299" y="4586040"/>
            <a:ext cx="144591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כדורי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5825" y="5019675"/>
            <a:ext cx="4421083" cy="8848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זהים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במאפיינים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לכדורי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אך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בצבע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כהה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להבחנה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ברורה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32550" y="3307894"/>
            <a:ext cx="70692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6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64843" y="3660319"/>
            <a:ext cx="137056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10927" y="3306722"/>
            <a:ext cx="65081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7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36741" y="3690996"/>
            <a:ext cx="137056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29946" y="4278263"/>
            <a:ext cx="65081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8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664661" y="4632016"/>
            <a:ext cx="137056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10926" y="4319561"/>
            <a:ext cx="65081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9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36741" y="4653372"/>
            <a:ext cx="137056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B84851CC-92A0-B2E3-AB09-EFCCD1001F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48" t="38260" r="37065" b="41643"/>
          <a:stretch>
            <a:fillRect/>
          </a:stretch>
        </p:blipFill>
        <p:spPr>
          <a:xfrm>
            <a:off x="0" y="604911"/>
            <a:ext cx="12192000" cy="56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34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77200" y="2011680"/>
            <a:ext cx="3505200" cy="3403282"/>
          </a:xfrm>
          <a:prstGeom prst="roundRect">
            <a:avLst>
              <a:gd name="adj" fmla="val 37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2011680"/>
            <a:ext cx="3505200" cy="3403282"/>
          </a:xfrm>
          <a:prstGeom prst="roundRect">
            <a:avLst>
              <a:gd name="adj" fmla="val 37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2011680"/>
            <a:ext cx="3505200" cy="3403282"/>
          </a:xfrm>
          <a:prstGeom prst="roundRect">
            <a:avLst>
              <a:gd name="adj" fmla="val 375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62950" y="2156209"/>
            <a:ext cx="3028950" cy="412550"/>
          </a:xfrm>
          <a:prstGeom prst="roundRect">
            <a:avLst>
              <a:gd name="adj" fmla="val 24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76775" y="2156209"/>
            <a:ext cx="3028950" cy="437837"/>
          </a:xfrm>
          <a:prstGeom prst="roundRect">
            <a:avLst>
              <a:gd name="adj" fmla="val 24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90600" y="2142874"/>
            <a:ext cx="3028950" cy="425885"/>
          </a:xfrm>
          <a:prstGeom prst="roundRect">
            <a:avLst>
              <a:gd name="adj" fmla="val 24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5613" y="407918"/>
            <a:ext cx="168636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סידור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המטרות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78922" y="962988"/>
            <a:ext cx="456535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מיקום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המטרות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והמכשולים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במעגל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48675" y="2149780"/>
            <a:ext cx="28956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מרכז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המעגל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E40AF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65825" y="2712277"/>
            <a:ext cx="114614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כדורי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86725" y="3218169"/>
            <a:ext cx="3305175" cy="1808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ממוקמים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תמיד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במרכז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המדויק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מרחקים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בפועל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6.5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,  7.5 , 8.5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9.5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מ'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הזריקה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2665" y="2180557"/>
            <a:ext cx="28956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קדמת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המעגל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4530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51618" y="2709564"/>
            <a:ext cx="226664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כדורון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 (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קושונה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3400" y="3209196"/>
            <a:ext cx="3352800" cy="1808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ממוקם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במרחק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20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הקרוב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לצולף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מרחקים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בפועל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 6.2 , 7.2, 8.2,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9.2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' מקצה מעגל הזריקה.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334155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7275" y="2221238"/>
            <a:ext cx="28956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תבנית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FIPJP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62200" y="2698567"/>
            <a:ext cx="156613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מרווחי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מכשולים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5803D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6275" y="3209195"/>
            <a:ext cx="3343275" cy="1808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שני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מכשולים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מרווח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10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לקצה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המכשול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שלושה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מכשולים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מרווח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מצומצם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0562" y="1448972"/>
            <a:ext cx="5324475" cy="1396088"/>
          </a:xfrm>
          <a:prstGeom prst="roundRect">
            <a:avLst>
              <a:gd name="adj" fmla="val 7272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008341"/>
            <a:ext cx="5324475" cy="1406496"/>
          </a:xfrm>
          <a:prstGeom prst="roundRect">
            <a:avLst>
              <a:gd name="adj" fmla="val 7272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4605336"/>
            <a:ext cx="5324475" cy="1406495"/>
          </a:xfrm>
          <a:prstGeom prst="roundRect">
            <a:avLst>
              <a:gd name="adj" fmla="val 727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0256" y="1580245"/>
            <a:ext cx="47625" cy="1215342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00366" y="3035560"/>
            <a:ext cx="45719" cy="1197763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73611" y="4660418"/>
            <a:ext cx="45719" cy="1142240"/>
          </a:xfrm>
          <a:prstGeom prst="rect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5" y="2271712"/>
            <a:ext cx="5343525" cy="3238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917" y="2011501"/>
            <a:ext cx="5811078" cy="37911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118221" y="366213"/>
            <a:ext cx="154369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תוקף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הזריקה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90387" y="866840"/>
            <a:ext cx="4871526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קריטריונים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לאישור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או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פסילת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27225" y="1580245"/>
            <a:ext cx="200215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תנאי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תוקף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בסיסי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5803D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6287" y="1851864"/>
            <a:ext cx="4991100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הפגיעה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הראשונית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המגע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בקרקע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)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חייבת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להיות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אך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ורק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בתוך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בקוטר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46801" y="3100585"/>
            <a:ext cx="308257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91C1C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נגיעה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91C1C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91C1C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בקו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91C1C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91C1C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המעגל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91C1C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=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91C1C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91C1C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פסילה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91C1C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4263" y="3421660"/>
            <a:ext cx="4991100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הפגיעה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נוגעת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אפילו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בחלק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–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הזריקה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פסולה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מידית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=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0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23530" y="4697715"/>
            <a:ext cx="155812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אמצעי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בדיקה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334155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4990897"/>
            <a:ext cx="4991100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מומלץ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לפזר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גיר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או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פלסטלינה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לבדיקה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מדויקת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המגע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953500" y="2271712"/>
            <a:ext cx="2628900" cy="3238500"/>
          </a:xfrm>
          <a:prstGeom prst="roundRect">
            <a:avLst>
              <a:gd name="adj" fmla="val 4347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172200" y="2271712"/>
            <a:ext cx="2628900" cy="3238500"/>
          </a:xfrm>
          <a:prstGeom prst="roundRect">
            <a:avLst>
              <a:gd name="adj" fmla="val 4347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90900" y="2271712"/>
            <a:ext cx="2628900" cy="3238500"/>
          </a:xfrm>
          <a:prstGeom prst="roundRect">
            <a:avLst>
              <a:gd name="adj" fmla="val 4347"/>
            </a:avLst>
          </a:prstGeom>
          <a:solidFill>
            <a:srgbClr val="FFFBEB"/>
          </a:solidFill>
          <a:ln w="9525">
            <a:solidFill>
              <a:srgbClr val="FEF0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2271712"/>
            <a:ext cx="2628900" cy="3238500"/>
          </a:xfrm>
          <a:prstGeom prst="roundRect">
            <a:avLst>
              <a:gd name="adj" fmla="val 434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25270" y="318314"/>
            <a:ext cx="145713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סולם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הניקוד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45663" y="910968"/>
            <a:ext cx="423673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ערכי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הניקוד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לפי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תוצאת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הזריקה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24129" y="2524493"/>
            <a:ext cx="13625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66534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93748" y="2524493"/>
            <a:ext cx="175528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4532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קארו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4532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"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4532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מושלם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14532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"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4532D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19565" y="2939962"/>
            <a:ext cx="2247900" cy="2269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נפגע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ויוצא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לחלוטין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בעוד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הצליפה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נשאר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בתוך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4630" y="2564981"/>
            <a:ext cx="13625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3946" y="2570870"/>
            <a:ext cx="143308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יציאה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נקייה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62700" y="3065807"/>
            <a:ext cx="2247900" cy="1808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הצליפה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יוצאים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שניהם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לחלוטין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ללא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נגיעה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במכשולים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5734" y="2559751"/>
            <a:ext cx="13625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13080" y="2559751"/>
            <a:ext cx="152606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78350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פגיעה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8350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78350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חלקית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78350F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5200" y="3065807"/>
            <a:ext cx="2400300" cy="2269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נפגע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אך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אינו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יוצא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פגיעה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במכשול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לאחר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פגיעה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770" y="2570870"/>
            <a:ext cx="13625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C262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2195" y="2559751"/>
            <a:ext cx="182421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7F1D1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החטאה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7F1D1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/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F1D1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7F1D1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פסילה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7F1D1D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2370" y="3050789"/>
            <a:ext cx="2383359" cy="2269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פגיעה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במכשול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לפני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פגיעה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מחוץ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אי-יציאה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ממכשול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קדמי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A5364846-470A-2B5A-4C39-13991EAFCC23}"/>
              </a:ext>
            </a:extLst>
          </p:cNvPr>
          <p:cNvSpPr/>
          <p:nvPr/>
        </p:nvSpPr>
        <p:spPr>
          <a:xfrm>
            <a:off x="1529568" y="6050271"/>
            <a:ext cx="75899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r" defTabSz="91440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Roboto" pitchFamily="34" charset="-122"/>
                <a:cs typeface="David" panose="020E0502060401010101" pitchFamily="34" charset="-79"/>
              </a:rPr>
              <a:t>מקסימום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Roboto" pitchFamily="34" charset="-122"/>
                <a:cs typeface="David" panose="020E0502060401010101" pitchFamily="34" charset="-79"/>
              </a:rPr>
              <a:t>נקודות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Roboto" pitchFamily="34" charset="-122"/>
                <a:cs typeface="David" panose="020E0502060401010101" pitchFamily="34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Roboto" pitchFamily="34" charset="-122"/>
                <a:cs typeface="David" panose="020E0502060401010101" pitchFamily="34" charset="-79"/>
              </a:rPr>
              <a:t>בסבב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Roboto" pitchFamily="34" charset="-122"/>
                <a:cs typeface="David" panose="020E0502060401010101" pitchFamily="34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Roboto" pitchFamily="34" charset="-122"/>
                <a:cs typeface="David" panose="020E0502060401010101" pitchFamily="34" charset="-79"/>
              </a:rPr>
              <a:t>מושל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Roboto" pitchFamily="34" charset="-122"/>
                <a:cs typeface="David" panose="020E0502060401010101" pitchFamily="34" charset="-79"/>
              </a:rPr>
              <a:t>ם =100 נקודות.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3218" y="2309812"/>
            <a:ext cx="11329182" cy="533400"/>
          </a:xfrm>
          <a:prstGeom prst="roundRect">
            <a:avLst>
              <a:gd name="adj" fmla="val 178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1206" y="2957512"/>
            <a:ext cx="11461194" cy="533400"/>
          </a:xfrm>
          <a:prstGeom prst="roundRect">
            <a:avLst>
              <a:gd name="adj" fmla="val 178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53218" y="3605212"/>
            <a:ext cx="11329182" cy="533400"/>
          </a:xfrm>
          <a:prstGeom prst="roundRect">
            <a:avLst>
              <a:gd name="adj" fmla="val 178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53218" y="4252912"/>
            <a:ext cx="11329182" cy="533400"/>
          </a:xfrm>
          <a:prstGeom prst="roundRect">
            <a:avLst>
              <a:gd name="adj" fmla="val 178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53218" y="4900612"/>
            <a:ext cx="11329182" cy="533400"/>
          </a:xfrm>
          <a:prstGeom prst="roundRect">
            <a:avLst>
              <a:gd name="adj" fmla="val 178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525250" y="2309812"/>
            <a:ext cx="57150" cy="53340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525250" y="2957512"/>
            <a:ext cx="57150" cy="5334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525250" y="3605212"/>
            <a:ext cx="57150" cy="5334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525250" y="4252912"/>
            <a:ext cx="57150" cy="53340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525250" y="4900612"/>
            <a:ext cx="57150" cy="5334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01463" y="432614"/>
            <a:ext cx="178093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תרגילי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התחרות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52354" y="1054656"/>
            <a:ext cx="433772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חמשת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תרגילי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הצליפה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הרשמיים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98394" y="2391846"/>
            <a:ext cx="87684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תרגיל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77437" y="2438101"/>
            <a:ext cx="155010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יחיד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2435" y="2406252"/>
            <a:ext cx="513441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ממוקם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במרכז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ללא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98394" y="3039546"/>
            <a:ext cx="87684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תרגיל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284C7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71876" y="3070323"/>
            <a:ext cx="195566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מאחורי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קושונה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206" y="3094161"/>
            <a:ext cx="748602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מאחורי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קושונה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מכשול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במרחק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10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ס"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מ,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חובה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לפגוע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מעבר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לקושונה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98394" y="3693213"/>
            <a:ext cx="87684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תרגיל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53257" y="3693213"/>
            <a:ext cx="209512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בין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שני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מכשולים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7694" y="3718023"/>
            <a:ext cx="628216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במרכז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שני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במרווח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מצומצם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3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98394" y="4342307"/>
            <a:ext cx="87684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7C3AE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תרגיל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7C3AE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75936" y="4351683"/>
            <a:ext cx="237244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מאחורי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18421" y="4373084"/>
            <a:ext cx="518250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מאחורי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כהה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במרחק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10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98394" y="4982646"/>
            <a:ext cx="87684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6A34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תרגיל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6A34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22798" y="5044201"/>
            <a:ext cx="210474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צליפה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בקושונה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מטרה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11020" y="5013423"/>
            <a:ext cx="528991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צליפה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ישירה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בקושונה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הממוקם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20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8B18D064-AE32-2073-3569-C0828380F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82" y="110939"/>
            <a:ext cx="11761694" cy="661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77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F90884A7-38A3-90E1-F293-6C682CDE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59" y="85724"/>
            <a:ext cx="11851341" cy="666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70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78805800-3DB4-D2C5-EE77-4BA424648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76" y="60511"/>
            <a:ext cx="11878236" cy="668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96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FC95B63-99CB-7CF1-A4D9-C7174C807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34" y="110938"/>
            <a:ext cx="11851341" cy="666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21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24A3AE-3779-66E4-52A5-4757C9562A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94B3756-DB3A-5529-7DDE-BCB9292EA7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BC5B2B3-6711-025B-33E3-0FDFE4D18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35" y="295835"/>
            <a:ext cx="11976847" cy="603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60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77200" y="2319336"/>
            <a:ext cx="3505200" cy="3954855"/>
          </a:xfrm>
          <a:prstGeom prst="roundRect">
            <a:avLst>
              <a:gd name="adj" fmla="val 363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2319337"/>
            <a:ext cx="3505200" cy="3954854"/>
          </a:xfrm>
          <a:prstGeom prst="roundRect">
            <a:avLst>
              <a:gd name="adj" fmla="val 363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2319336"/>
            <a:ext cx="3505200" cy="3954855"/>
          </a:xfrm>
          <a:prstGeom prst="roundRect">
            <a:avLst>
              <a:gd name="adj" fmla="val 3636"/>
            </a:avLst>
          </a:prstGeom>
          <a:solidFill>
            <a:srgbClr val="FFFBEB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001375" y="2557462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267575" y="2557462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33775" y="2557462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96072" y="361176"/>
            <a:ext cx="164468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מהלך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התחרות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9902" y="855314"/>
            <a:ext cx="4198265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סיבובי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המוקדמות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והתרת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שוויון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58500" y="2575024"/>
            <a:ext cx="62865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320" y="2575024"/>
            <a:ext cx="252793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סיבוב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מוקדמות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ראשון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760" y="3260350"/>
            <a:ext cx="3124200" cy="27315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סדרה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20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זריקות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4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× 5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תרגילים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בזמן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מרבי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15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דקות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
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4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התוצאות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הגבוהות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ביותר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מעפילות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ישירות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לרבע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הגמר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מקומות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1-4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24700" y="2575024"/>
            <a:ext cx="62865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206" y="2544246"/>
            <a:ext cx="224901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סיבוב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מוקדמות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שני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33900" y="3296285"/>
            <a:ext cx="3124200" cy="1808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16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השחקנים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הבאים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בסדר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הפוך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הניקוד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מצטבר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מסיבוב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א'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4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התוצאות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הטובות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ביותר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מעפילות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לרבע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הגמר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מקומות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5-8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90900" y="2575024"/>
            <a:ext cx="62865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=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28151" y="2531030"/>
            <a:ext cx="197650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נוהל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התרת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שוויון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92400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3156050"/>
            <a:ext cx="3409950" cy="27315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יתרון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למי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שהשיג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יותר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5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
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יתרון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למי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שהשיג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יותר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3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
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שוויון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מוחלט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אחת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בכל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תרגיל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7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מ'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05575"/>
            <a:ext cx="4598640" cy="2485512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513040" y="2824162"/>
            <a:ext cx="6069359" cy="447675"/>
          </a:xfrm>
          <a:prstGeom prst="roundRect">
            <a:avLst>
              <a:gd name="adj" fmla="val 17021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513040" y="3386137"/>
            <a:ext cx="6069359" cy="447675"/>
          </a:xfrm>
          <a:prstGeom prst="roundRect">
            <a:avLst>
              <a:gd name="adj" fmla="val 17021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13040" y="3948112"/>
            <a:ext cx="6069359" cy="447675"/>
          </a:xfrm>
          <a:prstGeom prst="roundRect">
            <a:avLst>
              <a:gd name="adj" fmla="val 17021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13040" y="4510087"/>
            <a:ext cx="6069359" cy="447675"/>
          </a:xfrm>
          <a:prstGeom prst="roundRect">
            <a:avLst>
              <a:gd name="adj" fmla="val 17021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07397" y="435531"/>
            <a:ext cx="117500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שלב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הגמר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46097" y="1022866"/>
            <a:ext cx="403155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נוקאאוט -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קרבות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ראש-בראש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3481" y="2526832"/>
            <a:ext cx="367087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פורמט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המשחק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בשלב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הנוקאאוט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723" y="2971398"/>
            <a:ext cx="4141440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צליפה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לסירוגין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שני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היריבים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צולפים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לסירוגין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אותו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מסלול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צליפה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723" y="3886602"/>
            <a:ext cx="4141440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הכרעה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המנצח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בכל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מפגש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הוא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בעל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הניקוד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הגבוה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ביותר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בתום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סדרת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הזריקות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334155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09913" y="2890837"/>
            <a:ext cx="113813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רבע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גמר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23641" y="2945475"/>
            <a:ext cx="185467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נגד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09913" y="3465939"/>
            <a:ext cx="113813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רבע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גמר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23641" y="3465939"/>
            <a:ext cx="185467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4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נגד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09913" y="4066166"/>
            <a:ext cx="113813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רבע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גמר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23641" y="4037439"/>
            <a:ext cx="185467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3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נגד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09913" y="4565301"/>
            <a:ext cx="113813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רבע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גמר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23641" y="4595424"/>
            <a:ext cx="185467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2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נגד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51750" y="2271711"/>
            <a:ext cx="3530649" cy="3901049"/>
          </a:xfrm>
          <a:prstGeom prst="roundRect">
            <a:avLst>
              <a:gd name="adj" fmla="val 352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30600" y="2271712"/>
            <a:ext cx="3530649" cy="3901048"/>
          </a:xfrm>
          <a:prstGeom prst="roundRect">
            <a:avLst>
              <a:gd name="adj" fmla="val 352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450" y="2245864"/>
            <a:ext cx="3530649" cy="3926895"/>
          </a:xfrm>
          <a:prstGeom prst="roundRect">
            <a:avLst>
              <a:gd name="adj" fmla="val 3529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91844" y="457200"/>
            <a:ext cx="179055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שיפוט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ומשמעת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41979" y="1064657"/>
            <a:ext cx="3640420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בעלי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תפקידים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וכללי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ענישה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26648" y="2390169"/>
            <a:ext cx="213039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שופט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עמדת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83685" y="2866766"/>
            <a:ext cx="3149649" cy="3193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עומד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במרחק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2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מהשחקן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מצויד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בשלט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לבן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– תקין,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ושלט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אדום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–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פסילה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הרמת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רגל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לפני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פגיעה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כרטיס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אדום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ופסילת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הזריקה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</a:p>
          <a:p>
            <a:pPr marR="0" lvl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0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נקודות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3426" y="2325171"/>
            <a:ext cx="184024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שופט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ניקוד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וזמן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21099" y="2979579"/>
            <a:ext cx="3149649" cy="27315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מציג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שלטי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ניקוד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(0, 1, 3, 5)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ומכריז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למזכירות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מנהל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מדידת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זמן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15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דקות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הספירה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מתחילה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מהרמת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השופט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ומפסיקה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בשחרור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2056" y="2325171"/>
            <a:ext cx="291426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ערעור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וידאו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כרטיס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ירוק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5803D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8666" y="3087309"/>
            <a:ext cx="3149649" cy="2269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ניתן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להשתמש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במצלמות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וידאו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במקרה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ערעור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marR="0" lvl="0" indent="-28575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לכל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מאמן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מוענק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כרטיס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ירוק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ערעור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שהתקבל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מחזיר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הכרטיס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לשימוש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נוסף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8784" y="2351848"/>
            <a:ext cx="6021042" cy="2500098"/>
          </a:xfrm>
          <a:prstGeom prst="roundRect">
            <a:avLst>
              <a:gd name="adj" fmla="val 5947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524625" y="1866579"/>
            <a:ext cx="5057775" cy="1830355"/>
          </a:xfrm>
          <a:prstGeom prst="roundRect">
            <a:avLst>
              <a:gd name="adj" fmla="val 1034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524625" y="3876675"/>
            <a:ext cx="5057775" cy="2193755"/>
          </a:xfrm>
          <a:prstGeom prst="roundRect">
            <a:avLst>
              <a:gd name="adj" fmla="val 888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96174" y="408801"/>
            <a:ext cx="155972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תקנון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ופרסים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66740" y="983992"/>
            <a:ext cx="4515660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הרשמה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תארים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ואירועים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חריגים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4623" y="2589613"/>
            <a:ext cx="251351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91B1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אי-התייצבות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991B1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91B1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ועונשים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991B1B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26446" y="3231972"/>
            <a:ext cx="4491615" cy="25968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לשחקן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יש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5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דקות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להתייצב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בקריאה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הראשונה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784" y="3696934"/>
            <a:ext cx="6019277" cy="25968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איחור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לקריאה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שנייה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קנס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הפחתת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5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מהציון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הכולל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3976" y="4174188"/>
            <a:ext cx="6024085" cy="25968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איחור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מעל5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דקות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מהקריאה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השנייה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הדחה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מיידית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מהתחרות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87635" y="1982515"/>
            <a:ext cx="185788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הרשמה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לתחרות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5124" y="2311614"/>
            <a:ext cx="4676775" cy="13465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מתחרה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אחד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בלבד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לכל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מדינה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מתוך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נבחרת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השלישיות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אלוף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העולם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המכהן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רשאי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להגיע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להגן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תוארו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2696" y="3944422"/>
            <a:ext cx="257282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חלוקת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מדליות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E3A8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ופרסים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1E3A8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24625" y="4411869"/>
            <a:ext cx="4867274" cy="13465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1 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מדליית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זהב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גביע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אלוף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עולם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וחולצת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אלוף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
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2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מדליית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כסף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וגביע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
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מקום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3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מדליות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ארד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וגביעים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560D0-7C7C-A462-2621-1C2F6D440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פטאנק | התאחדות מועדוני פטאנק ישראל (ע&quot;ר)">
            <a:extLst>
              <a:ext uri="{FF2B5EF4-FFF2-40B4-BE49-F238E27FC236}">
                <a16:creationId xmlns:a16="http://schemas.microsoft.com/office/drawing/2014/main" id="{98BC1436-02BE-AC24-E4EA-B7F910564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4" r="17695" b="-1"/>
          <a:stretch>
            <a:fillRect/>
          </a:stretch>
        </p:blipFill>
        <p:spPr bwMode="auto">
          <a:xfrm>
            <a:off x="6" y="4178808"/>
            <a:ext cx="6000749" cy="2679192"/>
          </a:xfrm>
          <a:custGeom>
            <a:avLst/>
            <a:gdLst/>
            <a:ahLst/>
            <a:cxnLst/>
            <a:rect l="l" t="t" r="r" b="b"/>
            <a:pathLst>
              <a:path w="6000749" h="3300478">
                <a:moveTo>
                  <a:pt x="0" y="0"/>
                </a:moveTo>
                <a:lnTo>
                  <a:pt x="72689" y="17405"/>
                </a:lnTo>
                <a:cubicBezTo>
                  <a:pt x="148479" y="30382"/>
                  <a:pt x="220740" y="46697"/>
                  <a:pt x="296224" y="60096"/>
                </a:cubicBezTo>
                <a:cubicBezTo>
                  <a:pt x="370204" y="73143"/>
                  <a:pt x="437718" y="89378"/>
                  <a:pt x="480347" y="125215"/>
                </a:cubicBezTo>
                <a:cubicBezTo>
                  <a:pt x="499354" y="141006"/>
                  <a:pt x="525380" y="157497"/>
                  <a:pt x="557941" y="163614"/>
                </a:cubicBezTo>
                <a:cubicBezTo>
                  <a:pt x="604343" y="172287"/>
                  <a:pt x="661151" y="169659"/>
                  <a:pt x="711163" y="175552"/>
                </a:cubicBezTo>
                <a:cubicBezTo>
                  <a:pt x="770061" y="182442"/>
                  <a:pt x="837586" y="186026"/>
                  <a:pt x="879547" y="204397"/>
                </a:cubicBezTo>
                <a:cubicBezTo>
                  <a:pt x="916853" y="220789"/>
                  <a:pt x="953852" y="232503"/>
                  <a:pt x="1001114" y="239543"/>
                </a:cubicBezTo>
                <a:cubicBezTo>
                  <a:pt x="1034229" y="244449"/>
                  <a:pt x="1060244" y="258297"/>
                  <a:pt x="1094193" y="261385"/>
                </a:cubicBezTo>
                <a:cubicBezTo>
                  <a:pt x="1138864" y="265585"/>
                  <a:pt x="1183576" y="267514"/>
                  <a:pt x="1223712" y="278215"/>
                </a:cubicBezTo>
                <a:cubicBezTo>
                  <a:pt x="1265353" y="289267"/>
                  <a:pt x="1311848" y="296040"/>
                  <a:pt x="1355116" y="305727"/>
                </a:cubicBezTo>
                <a:cubicBezTo>
                  <a:pt x="1378077" y="310948"/>
                  <a:pt x="1397486" y="319319"/>
                  <a:pt x="1419784" y="325013"/>
                </a:cubicBezTo>
                <a:cubicBezTo>
                  <a:pt x="1460606" y="335426"/>
                  <a:pt x="1502092" y="345368"/>
                  <a:pt x="1543855" y="354703"/>
                </a:cubicBezTo>
                <a:cubicBezTo>
                  <a:pt x="1585613" y="364041"/>
                  <a:pt x="1625936" y="376036"/>
                  <a:pt x="1671044" y="380741"/>
                </a:cubicBezTo>
                <a:cubicBezTo>
                  <a:pt x="1747929" y="388654"/>
                  <a:pt x="1830544" y="388195"/>
                  <a:pt x="1905503" y="397893"/>
                </a:cubicBezTo>
                <a:cubicBezTo>
                  <a:pt x="1981585" y="407807"/>
                  <a:pt x="2054121" y="423516"/>
                  <a:pt x="2122943" y="441264"/>
                </a:cubicBezTo>
                <a:cubicBezTo>
                  <a:pt x="2177383" y="455211"/>
                  <a:pt x="2228579" y="469433"/>
                  <a:pt x="2294750" y="471131"/>
                </a:cubicBezTo>
                <a:cubicBezTo>
                  <a:pt x="2331675" y="472095"/>
                  <a:pt x="2371411" y="480021"/>
                  <a:pt x="2395406" y="492458"/>
                </a:cubicBezTo>
                <a:cubicBezTo>
                  <a:pt x="2447356" y="519599"/>
                  <a:pt x="2511089" y="534865"/>
                  <a:pt x="2582173" y="545492"/>
                </a:cubicBezTo>
                <a:cubicBezTo>
                  <a:pt x="2677107" y="559893"/>
                  <a:pt x="2771049" y="575002"/>
                  <a:pt x="2866260" y="588796"/>
                </a:cubicBezTo>
                <a:cubicBezTo>
                  <a:pt x="2922428" y="597021"/>
                  <a:pt x="2978373" y="606221"/>
                  <a:pt x="3037154" y="609730"/>
                </a:cubicBezTo>
                <a:cubicBezTo>
                  <a:pt x="3157310" y="617134"/>
                  <a:pt x="3279823" y="620612"/>
                  <a:pt x="3400817" y="626198"/>
                </a:cubicBezTo>
                <a:cubicBezTo>
                  <a:pt x="3440399" y="627913"/>
                  <a:pt x="3478286" y="633081"/>
                  <a:pt x="3518453" y="633771"/>
                </a:cubicBezTo>
                <a:cubicBezTo>
                  <a:pt x="3561907" y="634557"/>
                  <a:pt x="3607885" y="630075"/>
                  <a:pt x="3651342" y="630861"/>
                </a:cubicBezTo>
                <a:cubicBezTo>
                  <a:pt x="3723632" y="632064"/>
                  <a:pt x="3794230" y="636720"/>
                  <a:pt x="3866543" y="638109"/>
                </a:cubicBezTo>
                <a:cubicBezTo>
                  <a:pt x="4006046" y="640675"/>
                  <a:pt x="4145773" y="642266"/>
                  <a:pt x="4285471" y="643671"/>
                </a:cubicBezTo>
                <a:cubicBezTo>
                  <a:pt x="4315374" y="643936"/>
                  <a:pt x="4347225" y="639959"/>
                  <a:pt x="4376825" y="640644"/>
                </a:cubicBezTo>
                <a:cubicBezTo>
                  <a:pt x="4455420" y="642648"/>
                  <a:pt x="4533819" y="645811"/>
                  <a:pt x="4611883" y="649214"/>
                </a:cubicBezTo>
                <a:cubicBezTo>
                  <a:pt x="4659172" y="651342"/>
                  <a:pt x="4705681" y="655657"/>
                  <a:pt x="4753273" y="657363"/>
                </a:cubicBezTo>
                <a:cubicBezTo>
                  <a:pt x="4791348" y="658728"/>
                  <a:pt x="4830282" y="658460"/>
                  <a:pt x="4869416" y="657032"/>
                </a:cubicBezTo>
                <a:cubicBezTo>
                  <a:pt x="4903113" y="655812"/>
                  <a:pt x="4937685" y="650501"/>
                  <a:pt x="4971133" y="650072"/>
                </a:cubicBezTo>
                <a:cubicBezTo>
                  <a:pt x="5061656" y="648862"/>
                  <a:pt x="5151315" y="649288"/>
                  <a:pt x="5241228" y="648921"/>
                </a:cubicBezTo>
                <a:cubicBezTo>
                  <a:pt x="5277251" y="648692"/>
                  <a:pt x="5313809" y="647064"/>
                  <a:pt x="5348948" y="648281"/>
                </a:cubicBezTo>
                <a:cubicBezTo>
                  <a:pt x="5442983" y="651292"/>
                  <a:pt x="5535908" y="656726"/>
                  <a:pt x="5630171" y="658761"/>
                </a:cubicBezTo>
                <a:cubicBezTo>
                  <a:pt x="5708354" y="660446"/>
                  <a:pt x="5788179" y="658309"/>
                  <a:pt x="5867227" y="658360"/>
                </a:cubicBezTo>
                <a:cubicBezTo>
                  <a:pt x="5900754" y="658487"/>
                  <a:pt x="5933144" y="660851"/>
                  <a:pt x="5966562" y="660236"/>
                </a:cubicBezTo>
                <a:lnTo>
                  <a:pt x="6000749" y="659419"/>
                </a:lnTo>
                <a:lnTo>
                  <a:pt x="6000749" y="3300478"/>
                </a:lnTo>
                <a:lnTo>
                  <a:pt x="0" y="33004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‪petanque israel (פטאנק ישראל) | Facebook‬‏">
            <a:extLst>
              <a:ext uri="{FF2B5EF4-FFF2-40B4-BE49-F238E27FC236}">
                <a16:creationId xmlns:a16="http://schemas.microsoft.com/office/drawing/2014/main" id="{25987B72-D9C4-BFA3-636B-BEB85ACEF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18" b="898"/>
          <a:stretch>
            <a:fillRect/>
          </a:stretch>
        </p:blipFill>
        <p:spPr bwMode="auto">
          <a:xfrm>
            <a:off x="6191245" y="4114800"/>
            <a:ext cx="6000750" cy="2743199"/>
          </a:xfrm>
          <a:custGeom>
            <a:avLst/>
            <a:gdLst/>
            <a:ahLst/>
            <a:cxnLst/>
            <a:rect l="l" t="t" r="r" b="b"/>
            <a:pathLst>
              <a:path w="6000750" h="3380536">
                <a:moveTo>
                  <a:pt x="6000750" y="0"/>
                </a:moveTo>
                <a:lnTo>
                  <a:pt x="6000750" y="3380536"/>
                </a:lnTo>
                <a:lnTo>
                  <a:pt x="0" y="3380536"/>
                </a:lnTo>
                <a:lnTo>
                  <a:pt x="0" y="734920"/>
                </a:lnTo>
                <a:lnTo>
                  <a:pt x="1093" y="734894"/>
                </a:lnTo>
                <a:cubicBezTo>
                  <a:pt x="43982" y="734250"/>
                  <a:pt x="86046" y="738067"/>
                  <a:pt x="129383" y="735472"/>
                </a:cubicBezTo>
                <a:cubicBezTo>
                  <a:pt x="232305" y="729284"/>
                  <a:pt x="335599" y="720589"/>
                  <a:pt x="438999" y="712634"/>
                </a:cubicBezTo>
                <a:cubicBezTo>
                  <a:pt x="545632" y="704405"/>
                  <a:pt x="651967" y="696598"/>
                  <a:pt x="758502" y="687629"/>
                </a:cubicBezTo>
                <a:cubicBezTo>
                  <a:pt x="816777" y="682526"/>
                  <a:pt x="875042" y="674778"/>
                  <a:pt x="933290" y="669489"/>
                </a:cubicBezTo>
                <a:cubicBezTo>
                  <a:pt x="984350" y="664848"/>
                  <a:pt x="1035368" y="662477"/>
                  <a:pt x="1086504" y="658393"/>
                </a:cubicBezTo>
                <a:cubicBezTo>
                  <a:pt x="1130780" y="654718"/>
                  <a:pt x="1175255" y="649883"/>
                  <a:pt x="1219532" y="646211"/>
                </a:cubicBezTo>
                <a:cubicBezTo>
                  <a:pt x="1290460" y="640432"/>
                  <a:pt x="1361111" y="635262"/>
                  <a:pt x="1431709" y="629721"/>
                </a:cubicBezTo>
                <a:cubicBezTo>
                  <a:pt x="1461215" y="627211"/>
                  <a:pt x="1492576" y="627456"/>
                  <a:pt x="1519665" y="620761"/>
                </a:cubicBezTo>
                <a:cubicBezTo>
                  <a:pt x="1587914" y="603847"/>
                  <a:pt x="1656385" y="596155"/>
                  <a:pt x="1725964" y="591136"/>
                </a:cubicBezTo>
                <a:cubicBezTo>
                  <a:pt x="1749760" y="589442"/>
                  <a:pt x="1775052" y="585455"/>
                  <a:pt x="1797448" y="579050"/>
                </a:cubicBezTo>
                <a:cubicBezTo>
                  <a:pt x="1843314" y="566085"/>
                  <a:pt x="1887378" y="550735"/>
                  <a:pt x="1932321" y="536393"/>
                </a:cubicBezTo>
                <a:cubicBezTo>
                  <a:pt x="1937187" y="534756"/>
                  <a:pt x="1943228" y="533703"/>
                  <a:pt x="1948501" y="532386"/>
                </a:cubicBezTo>
                <a:cubicBezTo>
                  <a:pt x="1978396" y="524909"/>
                  <a:pt x="2007929" y="517486"/>
                  <a:pt x="2037878" y="510381"/>
                </a:cubicBezTo>
                <a:cubicBezTo>
                  <a:pt x="2054084" y="506558"/>
                  <a:pt x="2070836" y="503979"/>
                  <a:pt x="2087074" y="500340"/>
                </a:cubicBezTo>
                <a:cubicBezTo>
                  <a:pt x="2149871" y="486094"/>
                  <a:pt x="2221077" y="484809"/>
                  <a:pt x="2272856" y="454575"/>
                </a:cubicBezTo>
                <a:cubicBezTo>
                  <a:pt x="2306493" y="435047"/>
                  <a:pt x="2341593" y="433439"/>
                  <a:pt x="2380102" y="430210"/>
                </a:cubicBezTo>
                <a:cubicBezTo>
                  <a:pt x="2409255" y="427750"/>
                  <a:pt x="2438805" y="422967"/>
                  <a:pt x="2468101" y="418977"/>
                </a:cubicBezTo>
                <a:cubicBezTo>
                  <a:pt x="2519583" y="412197"/>
                  <a:pt x="2571012" y="405050"/>
                  <a:pt x="2622546" y="398641"/>
                </a:cubicBezTo>
                <a:cubicBezTo>
                  <a:pt x="2639021" y="396667"/>
                  <a:pt x="2656456" y="398901"/>
                  <a:pt x="2672416" y="395869"/>
                </a:cubicBezTo>
                <a:cubicBezTo>
                  <a:pt x="2746162" y="381759"/>
                  <a:pt x="2819618" y="365613"/>
                  <a:pt x="2893417" y="351874"/>
                </a:cubicBezTo>
                <a:cubicBezTo>
                  <a:pt x="2935273" y="344015"/>
                  <a:pt x="2978970" y="341367"/>
                  <a:pt x="3020364" y="332819"/>
                </a:cubicBezTo>
                <a:cubicBezTo>
                  <a:pt x="3068129" y="322982"/>
                  <a:pt x="3114165" y="308673"/>
                  <a:pt x="3161340" y="297221"/>
                </a:cubicBezTo>
                <a:cubicBezTo>
                  <a:pt x="3174361" y="294043"/>
                  <a:pt x="3189234" y="293619"/>
                  <a:pt x="3203209" y="292002"/>
                </a:cubicBezTo>
                <a:cubicBezTo>
                  <a:pt x="3218968" y="290132"/>
                  <a:pt x="3234424" y="288682"/>
                  <a:pt x="3250157" y="286626"/>
                </a:cubicBezTo>
                <a:cubicBezTo>
                  <a:pt x="3298044" y="280172"/>
                  <a:pt x="3345797" y="272792"/>
                  <a:pt x="3393816" y="267263"/>
                </a:cubicBezTo>
                <a:cubicBezTo>
                  <a:pt x="3423190" y="263828"/>
                  <a:pt x="3454970" y="267035"/>
                  <a:pt x="3481707" y="260387"/>
                </a:cubicBezTo>
                <a:cubicBezTo>
                  <a:pt x="3536267" y="247128"/>
                  <a:pt x="3593313" y="251261"/>
                  <a:pt x="3647214" y="233375"/>
                </a:cubicBezTo>
                <a:cubicBezTo>
                  <a:pt x="3663930" y="227969"/>
                  <a:pt x="3688543" y="232010"/>
                  <a:pt x="3709301" y="229426"/>
                </a:cubicBezTo>
                <a:cubicBezTo>
                  <a:pt x="3761192" y="222966"/>
                  <a:pt x="3812924" y="215397"/>
                  <a:pt x="3864656" y="207827"/>
                </a:cubicBezTo>
                <a:cubicBezTo>
                  <a:pt x="3911037" y="201021"/>
                  <a:pt x="3959597" y="196736"/>
                  <a:pt x="4003477" y="185188"/>
                </a:cubicBezTo>
                <a:cubicBezTo>
                  <a:pt x="4049448" y="172966"/>
                  <a:pt x="4091674" y="167696"/>
                  <a:pt x="4137906" y="167519"/>
                </a:cubicBezTo>
                <a:cubicBezTo>
                  <a:pt x="4169570" y="167345"/>
                  <a:pt x="4202490" y="163215"/>
                  <a:pt x="4234799" y="159925"/>
                </a:cubicBezTo>
                <a:cubicBezTo>
                  <a:pt x="4269635" y="156466"/>
                  <a:pt x="4307277" y="147130"/>
                  <a:pt x="4339561" y="148755"/>
                </a:cubicBezTo>
                <a:cubicBezTo>
                  <a:pt x="4435674" y="153547"/>
                  <a:pt x="4532250" y="143733"/>
                  <a:pt x="4630056" y="129778"/>
                </a:cubicBezTo>
                <a:cubicBezTo>
                  <a:pt x="4647906" y="127231"/>
                  <a:pt x="4665742" y="122044"/>
                  <a:pt x="4682476" y="116824"/>
                </a:cubicBezTo>
                <a:cubicBezTo>
                  <a:pt x="4780053" y="85907"/>
                  <a:pt x="4880569" y="73077"/>
                  <a:pt x="4983755" y="68740"/>
                </a:cubicBezTo>
                <a:cubicBezTo>
                  <a:pt x="5005134" y="67956"/>
                  <a:pt x="5028744" y="64966"/>
                  <a:pt x="5049489" y="59740"/>
                </a:cubicBezTo>
                <a:cubicBezTo>
                  <a:pt x="5107823" y="44808"/>
                  <a:pt x="5163760" y="25875"/>
                  <a:pt x="5222715" y="12743"/>
                </a:cubicBezTo>
                <a:cubicBezTo>
                  <a:pt x="5320150" y="-8899"/>
                  <a:pt x="5409108" y="4464"/>
                  <a:pt x="5499654" y="8541"/>
                </a:cubicBezTo>
                <a:cubicBezTo>
                  <a:pt x="5585786" y="12301"/>
                  <a:pt x="5662247" y="37645"/>
                  <a:pt x="5760350" y="15528"/>
                </a:cubicBezTo>
                <a:cubicBezTo>
                  <a:pt x="5770235" y="13363"/>
                  <a:pt x="5782015" y="16781"/>
                  <a:pt x="5793267" y="16498"/>
                </a:cubicBezTo>
                <a:cubicBezTo>
                  <a:pt x="5824109" y="15685"/>
                  <a:pt x="5855057" y="15611"/>
                  <a:pt x="5885995" y="12898"/>
                </a:cubicBezTo>
                <a:cubicBezTo>
                  <a:pt x="5923792" y="9771"/>
                  <a:pt x="5961883" y="3581"/>
                  <a:pt x="5999626" y="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1D802F9C-3277-8213-ADAD-8CF446D32F08}"/>
              </a:ext>
            </a:extLst>
          </p:cNvPr>
          <p:cNvSpPr/>
          <p:nvPr/>
        </p:nvSpPr>
        <p:spPr>
          <a:xfrm>
            <a:off x="10316709" y="9728"/>
            <a:ext cx="918738" cy="1322962"/>
          </a:xfrm>
          <a:prstGeom prst="rect">
            <a:avLst/>
          </a:prstGeom>
          <a:solidFill>
            <a:srgbClr val="17444E"/>
          </a:solidFill>
          <a:ln>
            <a:solidFill>
              <a:srgbClr val="174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תמונה 20">
            <a:extLst>
              <a:ext uri="{FF2B5EF4-FFF2-40B4-BE49-F238E27FC236}">
                <a16:creationId xmlns:a16="http://schemas.microsoft.com/office/drawing/2014/main" id="{C59F6D8F-C2EE-E17C-2962-38F4B4990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390" y="164029"/>
            <a:ext cx="1739229" cy="1893827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56D14316-0494-7BCE-50CA-33A513173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74" y="265851"/>
            <a:ext cx="1765431" cy="1893827"/>
          </a:xfrm>
          <a:prstGeom prst="rect">
            <a:avLst/>
          </a:prstGeom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2699A2DB-AB86-F906-13B0-68681BDFE565}"/>
              </a:ext>
            </a:extLst>
          </p:cNvPr>
          <p:cNvSpPr txBox="1"/>
          <p:nvPr/>
        </p:nvSpPr>
        <p:spPr>
          <a:xfrm>
            <a:off x="1839250" y="2304783"/>
            <a:ext cx="8560905" cy="6367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ts val="4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צליפה - </a:t>
            </a:r>
            <a:r>
              <a:rPr kumimoji="0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חוק</a:t>
            </a: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אליפות דיוק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8" name="Picture 2" descr="image.png">
            <a:extLst>
              <a:ext uri="{FF2B5EF4-FFF2-40B4-BE49-F238E27FC236}">
                <a16:creationId xmlns:a16="http://schemas.microsoft.com/office/drawing/2014/main" id="{82B9A760-A597-CA9D-5954-B408E95ADC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4903" y="493150"/>
            <a:ext cx="609600" cy="609600"/>
          </a:xfrm>
          <a:prstGeom prst="rect">
            <a:avLst/>
          </a:prstGeom>
        </p:spPr>
      </p:pic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6EAE49C0-A2C9-B206-E03F-EB4D7DE550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8253" y="671581"/>
            <a:ext cx="342900" cy="304800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4BBB155F-9B33-674E-4DA8-D303A946CA5F}"/>
              </a:ext>
            </a:extLst>
          </p:cNvPr>
          <p:cNvSpPr txBox="1"/>
          <p:nvPr/>
        </p:nvSpPr>
        <p:spPr>
          <a:xfrm>
            <a:off x="3948439" y="1439429"/>
            <a:ext cx="4342534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בהצלחה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לכל השחקנים ! 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67A8CDF0-E52B-2446-D11B-C86FF518B9D1}"/>
              </a:ext>
            </a:extLst>
          </p:cNvPr>
          <p:cNvSpPr/>
          <p:nvPr/>
        </p:nvSpPr>
        <p:spPr>
          <a:xfrm>
            <a:off x="583874" y="3681080"/>
            <a:ext cx="4342792" cy="42862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 cap="flat" cmpd="sng" algn="ctr">
            <a:solidFill>
              <a:srgbClr val="33415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ED79A7EE-A68A-C07D-9444-F9BF2CF7E435}"/>
              </a:ext>
            </a:extLst>
          </p:cNvPr>
          <p:cNvSpPr txBox="1"/>
          <p:nvPr/>
        </p:nvSpPr>
        <p:spPr>
          <a:xfrm>
            <a:off x="386247" y="3746453"/>
            <a:ext cx="480031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F.I.P.J.P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התאחדות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הפטאנק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הבינלאומית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59E0B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" name="Rounded Rectangle 1">
            <a:extLst>
              <a:ext uri="{FF2B5EF4-FFF2-40B4-BE49-F238E27FC236}">
                <a16:creationId xmlns:a16="http://schemas.microsoft.com/office/drawing/2014/main" id="{3FA3E8D6-D80D-CEC5-7DE1-60212097534C}"/>
              </a:ext>
            </a:extLst>
          </p:cNvPr>
          <p:cNvSpPr/>
          <p:nvPr/>
        </p:nvSpPr>
        <p:spPr>
          <a:xfrm>
            <a:off x="7029447" y="3630215"/>
            <a:ext cx="4084283" cy="42862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 cap="flat" cmpd="sng" algn="ctr">
            <a:solidFill>
              <a:srgbClr val="33415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F469B2A0-B85B-5B0A-08A8-34CD154B2A28}"/>
              </a:ext>
            </a:extLst>
          </p:cNvPr>
          <p:cNvSpPr txBox="1"/>
          <p:nvPr/>
        </p:nvSpPr>
        <p:spPr>
          <a:xfrm>
            <a:off x="7005442" y="3726893"/>
            <a:ext cx="408428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2026-2027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התאחדות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הפטאנק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בישראל 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59E0B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8711A814-2DDC-9CAB-FA62-A28471DC8084}"/>
              </a:ext>
            </a:extLst>
          </p:cNvPr>
          <p:cNvSpPr txBox="1"/>
          <p:nvPr/>
        </p:nvSpPr>
        <p:spPr>
          <a:xfrm>
            <a:off x="1778378" y="3170723"/>
            <a:ext cx="8444753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עונת 2026-2027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2850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439" y="1729852"/>
            <a:ext cx="857250" cy="476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2378" y="603764"/>
            <a:ext cx="153567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ubik"/>
                <a:ea typeface="+mn-ea"/>
                <a:cs typeface="+mj-cs"/>
              </a:rPr>
              <a:t>Image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2378" y="1166808"/>
            <a:ext cx="792172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ubik"/>
                <a:ea typeface="+mn-ea"/>
                <a:cs typeface="+mj-cs"/>
              </a:rPr>
              <a:t>https://images.cdn-files-a.com/uploads/5963725/2000_620987ec05945.jpg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378" y="1729852"/>
            <a:ext cx="3710246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ubik"/>
                <a:ea typeface="+mn-ea"/>
                <a:cs typeface="+mj-cs"/>
              </a:rPr>
              <a:t>Source: www.petanque-chania.com</a:t>
            </a: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יונים">
  <a:themeElements>
    <a:clrScheme name="יונים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יונים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יונים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951</Words>
  <Application>Microsoft Office PowerPoint</Application>
  <PresentationFormat>מסך רחב</PresentationFormat>
  <Paragraphs>146</Paragraphs>
  <Slides>19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3</vt:i4>
      </vt:variant>
      <vt:variant>
        <vt:lpstr>כותרות שקופיות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David</vt:lpstr>
      <vt:lpstr>Rubik</vt:lpstr>
      <vt:lpstr>Wingdings 3</vt:lpstr>
      <vt:lpstr>ערכת נושא Office</vt:lpstr>
      <vt:lpstr>יונים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CARMELA SHALEV</dc:creator>
  <cp:lastModifiedBy>CARMELA SHALEV</cp:lastModifiedBy>
  <cp:revision>14</cp:revision>
  <dcterms:created xsi:type="dcterms:W3CDTF">2026-09-29T10:50:46Z</dcterms:created>
  <dcterms:modified xsi:type="dcterms:W3CDTF">2026-09-29T12:07:41Z</dcterms:modified>
</cp:coreProperties>
</file>