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7"/>
  </p:notesMasterIdLst>
  <p:sldIdLst>
    <p:sldId id="256" r:id="rId2"/>
    <p:sldId id="257" r:id="rId3"/>
    <p:sldId id="259" r:id="rId4"/>
    <p:sldId id="263" r:id="rId5"/>
    <p:sldId id="546" r:id="rId6"/>
    <p:sldId id="547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ECD54-B5F3-47AC-89B8-0AC5F196CE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34D27D4-0DF1-4C92-AA85-00B1F4B015A1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ניהול עצמי</a:t>
          </a:r>
        </a:p>
      </dgm:t>
    </dgm:pt>
    <dgm:pt modelId="{20939520-BFAB-4C1B-A4AD-F69B6293EE44}" type="parTrans" cxnId="{566F232F-578A-4798-A392-53E81192E94B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058B1C-8161-459F-92B6-0E4A5F0BEE34}" type="sibTrans" cxnId="{566F232F-578A-4798-A392-53E81192E94B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2F7E7D-1F4F-4FD4-B650-D23E793361D4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הכנה נפשית </a:t>
          </a:r>
        </a:p>
      </dgm:t>
    </dgm:pt>
    <dgm:pt modelId="{0088DE25-66BE-4957-A2BE-8387D6CC6656}" type="parTrans" cxnId="{ACA51489-3EF7-48A0-9666-4C5EE014A574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00ED5A1-C4BE-445D-9837-6CEA308BB6C2}" type="sibTrans" cxnId="{ACA51489-3EF7-48A0-9666-4C5EE014A574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0710D2-A2B0-44D3-A7DD-CE14CA7B57D6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ריכוז</a:t>
          </a:r>
        </a:p>
      </dgm:t>
    </dgm:pt>
    <dgm:pt modelId="{97DA2323-06FC-4636-8141-0DDE34838541}" type="parTrans" cxnId="{2BA9840C-A90A-417A-8C56-0C3699D413CE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3B74D5F-C4B1-4A0A-8C42-9A99375B380F}" type="sibTrans" cxnId="{2BA9840C-A90A-417A-8C56-0C3699D413CE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34A921-EAEE-45E6-B5F4-8CF74017DE00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חיוביות</a:t>
          </a:r>
        </a:p>
      </dgm:t>
    </dgm:pt>
    <dgm:pt modelId="{E715913D-44F4-4363-8D95-33C12BFBC73E}" type="parTrans" cxnId="{E12D52D9-68E1-4C03-86B8-4A31714F2BB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128B259-5509-4BB9-A3E3-FE6DBB46488E}" type="sibTrans" cxnId="{E12D52D9-68E1-4C03-86B8-4A31714F2BB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1C9B4C-A414-48FE-9B63-9AE7875B516E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ייצוג</a:t>
          </a:r>
        </a:p>
      </dgm:t>
    </dgm:pt>
    <dgm:pt modelId="{FBBC8E2B-5749-4B2F-8D6E-00D3A6C7AEF0}" type="parTrans" cxnId="{0886DA80-37A3-4F62-A5C2-59AB05A03E2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8417B4E-5291-45A8-B898-6668DA011FF8}" type="sibTrans" cxnId="{0886DA80-37A3-4F62-A5C2-59AB05A03E2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52C917-2E3A-4073-A833-EE3399F45F36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הגעה בזמן</a:t>
          </a:r>
        </a:p>
      </dgm:t>
    </dgm:pt>
    <dgm:pt modelId="{D1666F83-891A-4481-BADB-F83F71BDD93A}" type="parTrans" cxnId="{B9FBAC12-1B39-4A0B-9FA0-9C021BB7250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A4835D2-6BB1-461E-9E2F-BF23E79AF3BF}" type="sibTrans" cxnId="{B9FBAC12-1B39-4A0B-9FA0-9C021BB7250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8BC6127-E977-4A55-9841-DF84394FB9C5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תלבושת</a:t>
          </a:r>
        </a:p>
      </dgm:t>
    </dgm:pt>
    <dgm:pt modelId="{BC420B0D-C1C5-4E2A-83BB-997B52C07A30}" type="parTrans" cxnId="{6E0D282A-D884-46C3-B6E2-FF70C48C676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AE29B4A-B0C5-44BD-BD4D-6AC5828DEE24}" type="sibTrans" cxnId="{6E0D282A-D884-46C3-B6E2-FF70C48C676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79D824E-B641-4A47-A7C5-D629764B3D13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מקצועיות</a:t>
          </a:r>
        </a:p>
      </dgm:t>
    </dgm:pt>
    <dgm:pt modelId="{BD786FCE-2F16-4454-96DB-C22FBE24FE86}" type="parTrans" cxnId="{11E46F48-B2F8-4FB1-9828-C4344B65ACD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448399C-9E4A-44C5-AF65-5022EEE21DBD}" type="sibTrans" cxnId="{11E46F48-B2F8-4FB1-9828-C4344B65ACD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785DC8E-9F3A-45E9-B588-0197AA7C0C74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התמודדות עם לחץ</a:t>
          </a:r>
        </a:p>
      </dgm:t>
    </dgm:pt>
    <dgm:pt modelId="{19D95CAD-3245-4018-86B1-499BFEC616E9}" type="parTrans" cxnId="{996A33FF-AD6B-4B92-A007-55B3E1D26A62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64B707-B3B2-4DF2-8949-16DA4EE5B864}" type="sibTrans" cxnId="{996A33FF-AD6B-4B92-A007-55B3E1D26A62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491BEDE-C837-427F-BB6B-7C5ADF86362B}">
      <dgm:prSet/>
      <dgm:spPr/>
      <dgm:t>
        <a:bodyPr/>
        <a:lstStyle/>
        <a:p>
          <a:pPr rtl="1"/>
          <a:r>
            <a:rPr lang="he-IL" dirty="0"/>
            <a:t>ציוד</a:t>
          </a:r>
        </a:p>
      </dgm:t>
    </dgm:pt>
    <dgm:pt modelId="{B9C4D3E4-ABB6-487A-9997-544B944322D8}" type="parTrans" cxnId="{884FBB88-B761-462F-A8A2-57B89108345A}">
      <dgm:prSet/>
      <dgm:spPr/>
      <dgm:t>
        <a:bodyPr/>
        <a:lstStyle/>
        <a:p>
          <a:pPr rtl="1"/>
          <a:endParaRPr lang="he-IL"/>
        </a:p>
      </dgm:t>
    </dgm:pt>
    <dgm:pt modelId="{445D5625-E9B4-496A-AC69-A6906D7CD8FA}" type="sibTrans" cxnId="{884FBB88-B761-462F-A8A2-57B89108345A}">
      <dgm:prSet/>
      <dgm:spPr/>
      <dgm:t>
        <a:bodyPr/>
        <a:lstStyle/>
        <a:p>
          <a:pPr rtl="1"/>
          <a:endParaRPr lang="he-IL"/>
        </a:p>
      </dgm:t>
    </dgm:pt>
    <dgm:pt modelId="{C8C1900D-95B5-478F-8750-6BEA4FCD1CAB}" type="pres">
      <dgm:prSet presAssocID="{465ECD54-B5F3-47AC-89B8-0AC5F196CE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738D10-F046-49BD-89A6-1ADFBEAE861A}" type="pres">
      <dgm:prSet presAssocID="{C34D27D4-0DF1-4C92-AA85-00B1F4B015A1}" presName="hierRoot1" presStyleCnt="0"/>
      <dgm:spPr/>
    </dgm:pt>
    <dgm:pt modelId="{0919BD46-CE1C-45D9-A431-64766478CCE9}" type="pres">
      <dgm:prSet presAssocID="{C34D27D4-0DF1-4C92-AA85-00B1F4B015A1}" presName="composite" presStyleCnt="0"/>
      <dgm:spPr/>
    </dgm:pt>
    <dgm:pt modelId="{66B7FD10-2C8A-45C7-93DF-0DBC8B900857}" type="pres">
      <dgm:prSet presAssocID="{C34D27D4-0DF1-4C92-AA85-00B1F4B015A1}" presName="background" presStyleLbl="node0" presStyleIdx="0" presStyleCnt="1"/>
      <dgm:spPr/>
    </dgm:pt>
    <dgm:pt modelId="{34F30429-94D9-4D65-8C42-75263A74F40C}" type="pres">
      <dgm:prSet presAssocID="{C34D27D4-0DF1-4C92-AA85-00B1F4B015A1}" presName="text" presStyleLbl="fgAcc0" presStyleIdx="0" presStyleCnt="1" custScaleX="147885">
        <dgm:presLayoutVars>
          <dgm:chPref val="3"/>
        </dgm:presLayoutVars>
      </dgm:prSet>
      <dgm:spPr/>
    </dgm:pt>
    <dgm:pt modelId="{A43AD474-96D0-4DBB-A6C9-3799B110598E}" type="pres">
      <dgm:prSet presAssocID="{C34D27D4-0DF1-4C92-AA85-00B1F4B015A1}" presName="hierChild2" presStyleCnt="0"/>
      <dgm:spPr/>
    </dgm:pt>
    <dgm:pt modelId="{829D4A5A-CE07-4A18-9F66-780D9D2C3B8C}" type="pres">
      <dgm:prSet presAssocID="{0088DE25-66BE-4957-A2BE-8387D6CC6656}" presName="Name10" presStyleLbl="parChTrans1D2" presStyleIdx="0" presStyleCnt="2"/>
      <dgm:spPr/>
    </dgm:pt>
    <dgm:pt modelId="{DAF25743-6424-4E25-A500-DE03CE2C887E}" type="pres">
      <dgm:prSet presAssocID="{7F2F7E7D-1F4F-4FD4-B650-D23E793361D4}" presName="hierRoot2" presStyleCnt="0"/>
      <dgm:spPr/>
    </dgm:pt>
    <dgm:pt modelId="{C152B6BC-47B1-4ADF-9C6C-BF1E34EE9F20}" type="pres">
      <dgm:prSet presAssocID="{7F2F7E7D-1F4F-4FD4-B650-D23E793361D4}" presName="composite2" presStyleCnt="0"/>
      <dgm:spPr/>
    </dgm:pt>
    <dgm:pt modelId="{260D8D9B-41EB-4DD5-B487-394E5E366D49}" type="pres">
      <dgm:prSet presAssocID="{7F2F7E7D-1F4F-4FD4-B650-D23E793361D4}" presName="background2" presStyleLbl="node2" presStyleIdx="0" presStyleCnt="2"/>
      <dgm:spPr/>
    </dgm:pt>
    <dgm:pt modelId="{591C0AA0-6C4D-4134-BCF6-9E079F69C6A0}" type="pres">
      <dgm:prSet presAssocID="{7F2F7E7D-1F4F-4FD4-B650-D23E793361D4}" presName="text2" presStyleLbl="fgAcc2" presStyleIdx="0" presStyleCnt="2">
        <dgm:presLayoutVars>
          <dgm:chPref val="3"/>
        </dgm:presLayoutVars>
      </dgm:prSet>
      <dgm:spPr/>
    </dgm:pt>
    <dgm:pt modelId="{08C41AEB-0DAE-449B-B76B-916B92F6D49C}" type="pres">
      <dgm:prSet presAssocID="{7F2F7E7D-1F4F-4FD4-B650-D23E793361D4}" presName="hierChild3" presStyleCnt="0"/>
      <dgm:spPr/>
    </dgm:pt>
    <dgm:pt modelId="{B1422070-0F85-4F6D-9085-22CD2B9F85E3}" type="pres">
      <dgm:prSet presAssocID="{19D95CAD-3245-4018-86B1-499BFEC616E9}" presName="Name17" presStyleLbl="parChTrans1D3" presStyleIdx="0" presStyleCnt="6"/>
      <dgm:spPr/>
    </dgm:pt>
    <dgm:pt modelId="{C1E819A8-4597-4930-8058-567AD035C0B1}" type="pres">
      <dgm:prSet presAssocID="{5785DC8E-9F3A-45E9-B588-0197AA7C0C74}" presName="hierRoot3" presStyleCnt="0"/>
      <dgm:spPr/>
    </dgm:pt>
    <dgm:pt modelId="{D94F3F6E-C351-4006-A899-94323D35F8BB}" type="pres">
      <dgm:prSet presAssocID="{5785DC8E-9F3A-45E9-B588-0197AA7C0C74}" presName="composite3" presStyleCnt="0"/>
      <dgm:spPr/>
    </dgm:pt>
    <dgm:pt modelId="{F40ABFFD-4232-480C-A89A-88ED49381829}" type="pres">
      <dgm:prSet presAssocID="{5785DC8E-9F3A-45E9-B588-0197AA7C0C74}" presName="background3" presStyleLbl="node3" presStyleIdx="0" presStyleCnt="6"/>
      <dgm:spPr/>
    </dgm:pt>
    <dgm:pt modelId="{AB27B7B4-DFDB-452F-B8CD-492578E89991}" type="pres">
      <dgm:prSet presAssocID="{5785DC8E-9F3A-45E9-B588-0197AA7C0C74}" presName="text3" presStyleLbl="fgAcc3" presStyleIdx="0" presStyleCnt="6">
        <dgm:presLayoutVars>
          <dgm:chPref val="3"/>
        </dgm:presLayoutVars>
      </dgm:prSet>
      <dgm:spPr/>
    </dgm:pt>
    <dgm:pt modelId="{A0925CBD-B284-4BC4-B052-9EF7063E4939}" type="pres">
      <dgm:prSet presAssocID="{5785DC8E-9F3A-45E9-B588-0197AA7C0C74}" presName="hierChild4" presStyleCnt="0"/>
      <dgm:spPr/>
    </dgm:pt>
    <dgm:pt modelId="{8B203A33-968E-4EF9-9D30-B25B7001387F}" type="pres">
      <dgm:prSet presAssocID="{97DA2323-06FC-4636-8141-0DDE34838541}" presName="Name17" presStyleLbl="parChTrans1D3" presStyleIdx="1" presStyleCnt="6"/>
      <dgm:spPr/>
    </dgm:pt>
    <dgm:pt modelId="{9009327F-148C-49D3-B4FE-F9BC9D6C8CA2}" type="pres">
      <dgm:prSet presAssocID="{2B0710D2-A2B0-44D3-A7DD-CE14CA7B57D6}" presName="hierRoot3" presStyleCnt="0"/>
      <dgm:spPr/>
    </dgm:pt>
    <dgm:pt modelId="{5B8BB266-F1A7-4389-A81D-B9FA25613696}" type="pres">
      <dgm:prSet presAssocID="{2B0710D2-A2B0-44D3-A7DD-CE14CA7B57D6}" presName="composite3" presStyleCnt="0"/>
      <dgm:spPr/>
    </dgm:pt>
    <dgm:pt modelId="{54E519F2-0E56-46B7-B78E-9E16B956F806}" type="pres">
      <dgm:prSet presAssocID="{2B0710D2-A2B0-44D3-A7DD-CE14CA7B57D6}" presName="background3" presStyleLbl="node3" presStyleIdx="1" presStyleCnt="6"/>
      <dgm:spPr/>
    </dgm:pt>
    <dgm:pt modelId="{F1F53921-9315-491C-B548-99FA24088C8A}" type="pres">
      <dgm:prSet presAssocID="{2B0710D2-A2B0-44D3-A7DD-CE14CA7B57D6}" presName="text3" presStyleLbl="fgAcc3" presStyleIdx="1" presStyleCnt="6">
        <dgm:presLayoutVars>
          <dgm:chPref val="3"/>
        </dgm:presLayoutVars>
      </dgm:prSet>
      <dgm:spPr/>
    </dgm:pt>
    <dgm:pt modelId="{D2E746F3-E31C-4544-A40E-12B2DC080492}" type="pres">
      <dgm:prSet presAssocID="{2B0710D2-A2B0-44D3-A7DD-CE14CA7B57D6}" presName="hierChild4" presStyleCnt="0"/>
      <dgm:spPr/>
    </dgm:pt>
    <dgm:pt modelId="{54942A7C-F746-4A92-A2C4-0ABE82BCC097}" type="pres">
      <dgm:prSet presAssocID="{E715913D-44F4-4363-8D95-33C12BFBC73E}" presName="Name17" presStyleLbl="parChTrans1D3" presStyleIdx="2" presStyleCnt="6"/>
      <dgm:spPr/>
    </dgm:pt>
    <dgm:pt modelId="{88C7B527-B7EA-4FE2-8F9B-59100AFDD776}" type="pres">
      <dgm:prSet presAssocID="{9434A921-EAEE-45E6-B5F4-8CF74017DE00}" presName="hierRoot3" presStyleCnt="0"/>
      <dgm:spPr/>
    </dgm:pt>
    <dgm:pt modelId="{66970982-540D-4606-87F8-A0E068BF0C1E}" type="pres">
      <dgm:prSet presAssocID="{9434A921-EAEE-45E6-B5F4-8CF74017DE00}" presName="composite3" presStyleCnt="0"/>
      <dgm:spPr/>
    </dgm:pt>
    <dgm:pt modelId="{2F05A08F-BD6A-4178-A3B3-03A7227C341B}" type="pres">
      <dgm:prSet presAssocID="{9434A921-EAEE-45E6-B5F4-8CF74017DE00}" presName="background3" presStyleLbl="node3" presStyleIdx="2" presStyleCnt="6"/>
      <dgm:spPr/>
    </dgm:pt>
    <dgm:pt modelId="{90AEA3E4-DD5A-47FA-9628-6B17E9FE0B7F}" type="pres">
      <dgm:prSet presAssocID="{9434A921-EAEE-45E6-B5F4-8CF74017DE00}" presName="text3" presStyleLbl="fgAcc3" presStyleIdx="2" presStyleCnt="6">
        <dgm:presLayoutVars>
          <dgm:chPref val="3"/>
        </dgm:presLayoutVars>
      </dgm:prSet>
      <dgm:spPr/>
    </dgm:pt>
    <dgm:pt modelId="{BFD36749-9615-4A01-A825-422F64C3D8E5}" type="pres">
      <dgm:prSet presAssocID="{9434A921-EAEE-45E6-B5F4-8CF74017DE00}" presName="hierChild4" presStyleCnt="0"/>
      <dgm:spPr/>
    </dgm:pt>
    <dgm:pt modelId="{57B04801-F29F-4659-A456-5D6C9F571CA8}" type="pres">
      <dgm:prSet presAssocID="{FBBC8E2B-5749-4B2F-8D6E-00D3A6C7AEF0}" presName="Name10" presStyleLbl="parChTrans1D2" presStyleIdx="1" presStyleCnt="2"/>
      <dgm:spPr/>
    </dgm:pt>
    <dgm:pt modelId="{DC42E77C-983D-4A07-A810-8D2A4C5A712B}" type="pres">
      <dgm:prSet presAssocID="{C81C9B4C-A414-48FE-9B63-9AE7875B516E}" presName="hierRoot2" presStyleCnt="0"/>
      <dgm:spPr/>
    </dgm:pt>
    <dgm:pt modelId="{9424210D-1AE2-4C3C-9750-CC0616DDA978}" type="pres">
      <dgm:prSet presAssocID="{C81C9B4C-A414-48FE-9B63-9AE7875B516E}" presName="composite2" presStyleCnt="0"/>
      <dgm:spPr/>
    </dgm:pt>
    <dgm:pt modelId="{8BA249B7-6F25-40FB-B28C-DE293F9D92BE}" type="pres">
      <dgm:prSet presAssocID="{C81C9B4C-A414-48FE-9B63-9AE7875B516E}" presName="background2" presStyleLbl="node2" presStyleIdx="1" presStyleCnt="2"/>
      <dgm:spPr/>
    </dgm:pt>
    <dgm:pt modelId="{30936C5D-7EAA-4EFF-804A-67CBA41023F2}" type="pres">
      <dgm:prSet presAssocID="{C81C9B4C-A414-48FE-9B63-9AE7875B516E}" presName="text2" presStyleLbl="fgAcc2" presStyleIdx="1" presStyleCnt="2">
        <dgm:presLayoutVars>
          <dgm:chPref val="3"/>
        </dgm:presLayoutVars>
      </dgm:prSet>
      <dgm:spPr/>
    </dgm:pt>
    <dgm:pt modelId="{CDBC91A3-49B4-4410-8C49-23A9D16B9A2F}" type="pres">
      <dgm:prSet presAssocID="{C81C9B4C-A414-48FE-9B63-9AE7875B516E}" presName="hierChild3" presStyleCnt="0"/>
      <dgm:spPr/>
    </dgm:pt>
    <dgm:pt modelId="{1C64B9F4-D012-44A8-9D46-FEB49E94B2D7}" type="pres">
      <dgm:prSet presAssocID="{BD786FCE-2F16-4454-96DB-C22FBE24FE86}" presName="Name17" presStyleLbl="parChTrans1D3" presStyleIdx="3" presStyleCnt="6"/>
      <dgm:spPr/>
    </dgm:pt>
    <dgm:pt modelId="{0A864023-EB7C-4407-A92E-57A068972017}" type="pres">
      <dgm:prSet presAssocID="{079D824E-B641-4A47-A7C5-D629764B3D13}" presName="hierRoot3" presStyleCnt="0"/>
      <dgm:spPr/>
    </dgm:pt>
    <dgm:pt modelId="{3D9CEC19-6234-44FE-9BE4-CB989C0AEC13}" type="pres">
      <dgm:prSet presAssocID="{079D824E-B641-4A47-A7C5-D629764B3D13}" presName="composite3" presStyleCnt="0"/>
      <dgm:spPr/>
    </dgm:pt>
    <dgm:pt modelId="{5CC726B8-30F4-413C-B00C-485F36AED636}" type="pres">
      <dgm:prSet presAssocID="{079D824E-B641-4A47-A7C5-D629764B3D13}" presName="background3" presStyleLbl="node3" presStyleIdx="3" presStyleCnt="6"/>
      <dgm:spPr/>
    </dgm:pt>
    <dgm:pt modelId="{325283B3-76AB-4694-8C09-3210FBF1FA0C}" type="pres">
      <dgm:prSet presAssocID="{079D824E-B641-4A47-A7C5-D629764B3D13}" presName="text3" presStyleLbl="fgAcc3" presStyleIdx="3" presStyleCnt="6">
        <dgm:presLayoutVars>
          <dgm:chPref val="3"/>
        </dgm:presLayoutVars>
      </dgm:prSet>
      <dgm:spPr/>
    </dgm:pt>
    <dgm:pt modelId="{29C4C965-5D9E-4788-9094-22DE28AA2ED0}" type="pres">
      <dgm:prSet presAssocID="{079D824E-B641-4A47-A7C5-D629764B3D13}" presName="hierChild4" presStyleCnt="0"/>
      <dgm:spPr/>
    </dgm:pt>
    <dgm:pt modelId="{1EED386F-5AA5-4EB4-816A-F1A3744DD79B}" type="pres">
      <dgm:prSet presAssocID="{BC420B0D-C1C5-4E2A-83BB-997B52C07A30}" presName="Name17" presStyleLbl="parChTrans1D3" presStyleIdx="4" presStyleCnt="6"/>
      <dgm:spPr/>
    </dgm:pt>
    <dgm:pt modelId="{24BED825-7093-407E-91FE-C29127723FA5}" type="pres">
      <dgm:prSet presAssocID="{88BC6127-E977-4A55-9841-DF84394FB9C5}" presName="hierRoot3" presStyleCnt="0"/>
      <dgm:spPr/>
    </dgm:pt>
    <dgm:pt modelId="{69C82C3C-6871-4EC0-84CF-B3B254B620A2}" type="pres">
      <dgm:prSet presAssocID="{88BC6127-E977-4A55-9841-DF84394FB9C5}" presName="composite3" presStyleCnt="0"/>
      <dgm:spPr/>
    </dgm:pt>
    <dgm:pt modelId="{22B1A0AE-519B-4ADE-BEB4-F9EC4668A60B}" type="pres">
      <dgm:prSet presAssocID="{88BC6127-E977-4A55-9841-DF84394FB9C5}" presName="background3" presStyleLbl="node3" presStyleIdx="4" presStyleCnt="6"/>
      <dgm:spPr/>
    </dgm:pt>
    <dgm:pt modelId="{308B10E1-0D5B-42A6-9D5E-284FEA218C38}" type="pres">
      <dgm:prSet presAssocID="{88BC6127-E977-4A55-9841-DF84394FB9C5}" presName="text3" presStyleLbl="fgAcc3" presStyleIdx="4" presStyleCnt="6">
        <dgm:presLayoutVars>
          <dgm:chPref val="3"/>
        </dgm:presLayoutVars>
      </dgm:prSet>
      <dgm:spPr/>
    </dgm:pt>
    <dgm:pt modelId="{B39C61FA-B4A6-458D-90D9-7EE344F65C48}" type="pres">
      <dgm:prSet presAssocID="{88BC6127-E977-4A55-9841-DF84394FB9C5}" presName="hierChild4" presStyleCnt="0"/>
      <dgm:spPr/>
    </dgm:pt>
    <dgm:pt modelId="{FBE547CA-BE98-4642-A84D-637FEC2C968B}" type="pres">
      <dgm:prSet presAssocID="{B9C4D3E4-ABB6-487A-9997-544B944322D8}" presName="Name23" presStyleLbl="parChTrans1D4" presStyleIdx="0" presStyleCnt="1"/>
      <dgm:spPr/>
    </dgm:pt>
    <dgm:pt modelId="{A0F43DC2-3051-4C92-8A91-2ECF82F270CB}" type="pres">
      <dgm:prSet presAssocID="{C491BEDE-C837-427F-BB6B-7C5ADF86362B}" presName="hierRoot4" presStyleCnt="0"/>
      <dgm:spPr/>
    </dgm:pt>
    <dgm:pt modelId="{566D3129-898E-4239-B1AA-68EC629879DF}" type="pres">
      <dgm:prSet presAssocID="{C491BEDE-C837-427F-BB6B-7C5ADF86362B}" presName="composite4" presStyleCnt="0"/>
      <dgm:spPr/>
    </dgm:pt>
    <dgm:pt modelId="{1AB25DB8-D0DA-465B-9AB1-946A1D6596E2}" type="pres">
      <dgm:prSet presAssocID="{C491BEDE-C837-427F-BB6B-7C5ADF86362B}" presName="background4" presStyleLbl="node4" presStyleIdx="0" presStyleCnt="1"/>
      <dgm:spPr/>
    </dgm:pt>
    <dgm:pt modelId="{30C3F60C-2A97-4764-AADB-B39B10BFC91A}" type="pres">
      <dgm:prSet presAssocID="{C491BEDE-C837-427F-BB6B-7C5ADF86362B}" presName="text4" presStyleLbl="fgAcc4" presStyleIdx="0" presStyleCnt="1">
        <dgm:presLayoutVars>
          <dgm:chPref val="3"/>
        </dgm:presLayoutVars>
      </dgm:prSet>
      <dgm:spPr/>
    </dgm:pt>
    <dgm:pt modelId="{2B7D6091-A4F2-4C4E-9DD4-5C0CDC669A2B}" type="pres">
      <dgm:prSet presAssocID="{C491BEDE-C837-427F-BB6B-7C5ADF86362B}" presName="hierChild5" presStyleCnt="0"/>
      <dgm:spPr/>
    </dgm:pt>
    <dgm:pt modelId="{3A107143-641A-4128-A161-2764317A6495}" type="pres">
      <dgm:prSet presAssocID="{D1666F83-891A-4481-BADB-F83F71BDD93A}" presName="Name17" presStyleLbl="parChTrans1D3" presStyleIdx="5" presStyleCnt="6"/>
      <dgm:spPr/>
    </dgm:pt>
    <dgm:pt modelId="{D7CA81AF-FF3F-49C0-9622-11FFAC575783}" type="pres">
      <dgm:prSet presAssocID="{2E52C917-2E3A-4073-A833-EE3399F45F36}" presName="hierRoot3" presStyleCnt="0"/>
      <dgm:spPr/>
    </dgm:pt>
    <dgm:pt modelId="{88D07547-DB54-4385-81C6-AE6958898F1D}" type="pres">
      <dgm:prSet presAssocID="{2E52C917-2E3A-4073-A833-EE3399F45F36}" presName="composite3" presStyleCnt="0"/>
      <dgm:spPr/>
    </dgm:pt>
    <dgm:pt modelId="{D29CE1E5-4C76-4F37-A46E-E85026682338}" type="pres">
      <dgm:prSet presAssocID="{2E52C917-2E3A-4073-A833-EE3399F45F36}" presName="background3" presStyleLbl="node3" presStyleIdx="5" presStyleCnt="6"/>
      <dgm:spPr/>
    </dgm:pt>
    <dgm:pt modelId="{FD40A82A-B273-4D6E-9984-34E88ACF84AA}" type="pres">
      <dgm:prSet presAssocID="{2E52C917-2E3A-4073-A833-EE3399F45F36}" presName="text3" presStyleLbl="fgAcc3" presStyleIdx="5" presStyleCnt="6">
        <dgm:presLayoutVars>
          <dgm:chPref val="3"/>
        </dgm:presLayoutVars>
      </dgm:prSet>
      <dgm:spPr/>
    </dgm:pt>
    <dgm:pt modelId="{C09716F2-05D2-475F-90CC-051378D6D471}" type="pres">
      <dgm:prSet presAssocID="{2E52C917-2E3A-4073-A833-EE3399F45F36}" presName="hierChild4" presStyleCnt="0"/>
      <dgm:spPr/>
    </dgm:pt>
  </dgm:ptLst>
  <dgm:cxnLst>
    <dgm:cxn modelId="{CF187406-AB75-4C1F-8830-4EE19E675A00}" type="presOf" srcId="{C491BEDE-C837-427F-BB6B-7C5ADF86362B}" destId="{30C3F60C-2A97-4764-AADB-B39B10BFC91A}" srcOrd="0" destOrd="0" presId="urn:microsoft.com/office/officeart/2005/8/layout/hierarchy1"/>
    <dgm:cxn modelId="{2BA9840C-A90A-417A-8C56-0C3699D413CE}" srcId="{7F2F7E7D-1F4F-4FD4-B650-D23E793361D4}" destId="{2B0710D2-A2B0-44D3-A7DD-CE14CA7B57D6}" srcOrd="1" destOrd="0" parTransId="{97DA2323-06FC-4636-8141-0DDE34838541}" sibTransId="{43B74D5F-C4B1-4A0A-8C42-9A99375B380F}"/>
    <dgm:cxn modelId="{B9FBAC12-1B39-4A0B-9FA0-9C021BB72506}" srcId="{C81C9B4C-A414-48FE-9B63-9AE7875B516E}" destId="{2E52C917-2E3A-4073-A833-EE3399F45F36}" srcOrd="2" destOrd="0" parTransId="{D1666F83-891A-4481-BADB-F83F71BDD93A}" sibTransId="{BA4835D2-6BB1-461E-9E2F-BF23E79AF3BF}"/>
    <dgm:cxn modelId="{C266F213-B93E-43FB-97C3-EF29D423A927}" type="presOf" srcId="{C81C9B4C-A414-48FE-9B63-9AE7875B516E}" destId="{30936C5D-7EAA-4EFF-804A-67CBA41023F2}" srcOrd="0" destOrd="0" presId="urn:microsoft.com/office/officeart/2005/8/layout/hierarchy1"/>
    <dgm:cxn modelId="{6E0D282A-D884-46C3-B6E2-FF70C48C6767}" srcId="{C81C9B4C-A414-48FE-9B63-9AE7875B516E}" destId="{88BC6127-E977-4A55-9841-DF84394FB9C5}" srcOrd="1" destOrd="0" parTransId="{BC420B0D-C1C5-4E2A-83BB-997B52C07A30}" sibTransId="{EAE29B4A-B0C5-44BD-BD4D-6AC5828DEE24}"/>
    <dgm:cxn modelId="{566F232F-578A-4798-A392-53E81192E94B}" srcId="{465ECD54-B5F3-47AC-89B8-0AC5F196CEA8}" destId="{C34D27D4-0DF1-4C92-AA85-00B1F4B015A1}" srcOrd="0" destOrd="0" parTransId="{20939520-BFAB-4C1B-A4AD-F69B6293EE44}" sibTransId="{E9058B1C-8161-459F-92B6-0E4A5F0BEE34}"/>
    <dgm:cxn modelId="{501CB45C-49C3-4672-A18D-D17926750A9C}" type="presOf" srcId="{9434A921-EAEE-45E6-B5F4-8CF74017DE00}" destId="{90AEA3E4-DD5A-47FA-9628-6B17E9FE0B7F}" srcOrd="0" destOrd="0" presId="urn:microsoft.com/office/officeart/2005/8/layout/hierarchy1"/>
    <dgm:cxn modelId="{671F2642-922F-4C7B-843D-05D7A8CE5ABB}" type="presOf" srcId="{2B0710D2-A2B0-44D3-A7DD-CE14CA7B57D6}" destId="{F1F53921-9315-491C-B548-99FA24088C8A}" srcOrd="0" destOrd="0" presId="urn:microsoft.com/office/officeart/2005/8/layout/hierarchy1"/>
    <dgm:cxn modelId="{D7EA1445-7D38-42CB-BAA6-27D9DA7D6684}" type="presOf" srcId="{C34D27D4-0DF1-4C92-AA85-00B1F4B015A1}" destId="{34F30429-94D9-4D65-8C42-75263A74F40C}" srcOrd="0" destOrd="0" presId="urn:microsoft.com/office/officeart/2005/8/layout/hierarchy1"/>
    <dgm:cxn modelId="{11E46F48-B2F8-4FB1-9828-C4344B65ACD9}" srcId="{C81C9B4C-A414-48FE-9B63-9AE7875B516E}" destId="{079D824E-B641-4A47-A7C5-D629764B3D13}" srcOrd="0" destOrd="0" parTransId="{BD786FCE-2F16-4454-96DB-C22FBE24FE86}" sibTransId="{A448399C-9E4A-44C5-AF65-5022EEE21DBD}"/>
    <dgm:cxn modelId="{11E3BB48-17A9-418D-9ADB-65CD0B0A7BE9}" type="presOf" srcId="{BD786FCE-2F16-4454-96DB-C22FBE24FE86}" destId="{1C64B9F4-D012-44A8-9D46-FEB49E94B2D7}" srcOrd="0" destOrd="0" presId="urn:microsoft.com/office/officeart/2005/8/layout/hierarchy1"/>
    <dgm:cxn modelId="{A67CF84F-C84B-4C3D-BA1C-56147BD27862}" type="presOf" srcId="{2E52C917-2E3A-4073-A833-EE3399F45F36}" destId="{FD40A82A-B273-4D6E-9984-34E88ACF84AA}" srcOrd="0" destOrd="0" presId="urn:microsoft.com/office/officeart/2005/8/layout/hierarchy1"/>
    <dgm:cxn modelId="{10A7A173-C023-4348-9433-B093C94B50FA}" type="presOf" srcId="{19D95CAD-3245-4018-86B1-499BFEC616E9}" destId="{B1422070-0F85-4F6D-9085-22CD2B9F85E3}" srcOrd="0" destOrd="0" presId="urn:microsoft.com/office/officeart/2005/8/layout/hierarchy1"/>
    <dgm:cxn modelId="{9944DD73-8FB3-41E2-9DA6-E2DEC9E4CD5E}" type="presOf" srcId="{E715913D-44F4-4363-8D95-33C12BFBC73E}" destId="{54942A7C-F746-4A92-A2C4-0ABE82BCC097}" srcOrd="0" destOrd="0" presId="urn:microsoft.com/office/officeart/2005/8/layout/hierarchy1"/>
    <dgm:cxn modelId="{2EB6D980-0472-4F35-931B-579EE52D8AE1}" type="presOf" srcId="{0088DE25-66BE-4957-A2BE-8387D6CC6656}" destId="{829D4A5A-CE07-4A18-9F66-780D9D2C3B8C}" srcOrd="0" destOrd="0" presId="urn:microsoft.com/office/officeart/2005/8/layout/hierarchy1"/>
    <dgm:cxn modelId="{0886DA80-37A3-4F62-A5C2-59AB05A03E26}" srcId="{C34D27D4-0DF1-4C92-AA85-00B1F4B015A1}" destId="{C81C9B4C-A414-48FE-9B63-9AE7875B516E}" srcOrd="1" destOrd="0" parTransId="{FBBC8E2B-5749-4B2F-8D6E-00D3A6C7AEF0}" sibTransId="{88417B4E-5291-45A8-B898-6668DA011FF8}"/>
    <dgm:cxn modelId="{B84E0F81-EEEE-405E-B048-7520AAB1659E}" type="presOf" srcId="{7F2F7E7D-1F4F-4FD4-B650-D23E793361D4}" destId="{591C0AA0-6C4D-4134-BCF6-9E079F69C6A0}" srcOrd="0" destOrd="0" presId="urn:microsoft.com/office/officeart/2005/8/layout/hierarchy1"/>
    <dgm:cxn modelId="{07586881-0007-42D7-A9CD-DFEC80C08450}" type="presOf" srcId="{BC420B0D-C1C5-4E2A-83BB-997B52C07A30}" destId="{1EED386F-5AA5-4EB4-816A-F1A3744DD79B}" srcOrd="0" destOrd="0" presId="urn:microsoft.com/office/officeart/2005/8/layout/hierarchy1"/>
    <dgm:cxn modelId="{884FBB88-B761-462F-A8A2-57B89108345A}" srcId="{88BC6127-E977-4A55-9841-DF84394FB9C5}" destId="{C491BEDE-C837-427F-BB6B-7C5ADF86362B}" srcOrd="0" destOrd="0" parTransId="{B9C4D3E4-ABB6-487A-9997-544B944322D8}" sibTransId="{445D5625-E9B4-496A-AC69-A6906D7CD8FA}"/>
    <dgm:cxn modelId="{ACA51489-3EF7-48A0-9666-4C5EE014A574}" srcId="{C34D27D4-0DF1-4C92-AA85-00B1F4B015A1}" destId="{7F2F7E7D-1F4F-4FD4-B650-D23E793361D4}" srcOrd="0" destOrd="0" parTransId="{0088DE25-66BE-4957-A2BE-8387D6CC6656}" sibTransId="{700ED5A1-C4BE-445D-9837-6CEA308BB6C2}"/>
    <dgm:cxn modelId="{34ED50A1-387A-49F2-85A6-16E6AC6D7C19}" type="presOf" srcId="{D1666F83-891A-4481-BADB-F83F71BDD93A}" destId="{3A107143-641A-4128-A161-2764317A6495}" srcOrd="0" destOrd="0" presId="urn:microsoft.com/office/officeart/2005/8/layout/hierarchy1"/>
    <dgm:cxn modelId="{ECE3FBA6-0EFB-4EFE-86E7-6F509A4F239F}" type="presOf" srcId="{079D824E-B641-4A47-A7C5-D629764B3D13}" destId="{325283B3-76AB-4694-8C09-3210FBF1FA0C}" srcOrd="0" destOrd="0" presId="urn:microsoft.com/office/officeart/2005/8/layout/hierarchy1"/>
    <dgm:cxn modelId="{FEFA4EC8-D8AD-44A6-AA4C-6BFAB0EEF33A}" type="presOf" srcId="{88BC6127-E977-4A55-9841-DF84394FB9C5}" destId="{308B10E1-0D5B-42A6-9D5E-284FEA218C38}" srcOrd="0" destOrd="0" presId="urn:microsoft.com/office/officeart/2005/8/layout/hierarchy1"/>
    <dgm:cxn modelId="{762C1BCB-E4DC-4B74-B61A-35DBF1091A2D}" type="presOf" srcId="{465ECD54-B5F3-47AC-89B8-0AC5F196CEA8}" destId="{C8C1900D-95B5-478F-8750-6BEA4FCD1CAB}" srcOrd="0" destOrd="0" presId="urn:microsoft.com/office/officeart/2005/8/layout/hierarchy1"/>
    <dgm:cxn modelId="{393E79CB-95E5-4795-BD5B-EEB308E88916}" type="presOf" srcId="{FBBC8E2B-5749-4B2F-8D6E-00D3A6C7AEF0}" destId="{57B04801-F29F-4659-A456-5D6C9F571CA8}" srcOrd="0" destOrd="0" presId="urn:microsoft.com/office/officeart/2005/8/layout/hierarchy1"/>
    <dgm:cxn modelId="{E12D52D9-68E1-4C03-86B8-4A31714F2BB1}" srcId="{7F2F7E7D-1F4F-4FD4-B650-D23E793361D4}" destId="{9434A921-EAEE-45E6-B5F4-8CF74017DE00}" srcOrd="2" destOrd="0" parTransId="{E715913D-44F4-4363-8D95-33C12BFBC73E}" sibTransId="{2128B259-5509-4BB9-A3E3-FE6DBB46488E}"/>
    <dgm:cxn modelId="{D5AB97DE-1676-4AB5-B6DE-57167CF282F4}" type="presOf" srcId="{5785DC8E-9F3A-45E9-B588-0197AA7C0C74}" destId="{AB27B7B4-DFDB-452F-B8CD-492578E89991}" srcOrd="0" destOrd="0" presId="urn:microsoft.com/office/officeart/2005/8/layout/hierarchy1"/>
    <dgm:cxn modelId="{B99581EB-3B07-437B-8551-603EB38D2DD7}" type="presOf" srcId="{B9C4D3E4-ABB6-487A-9997-544B944322D8}" destId="{FBE547CA-BE98-4642-A84D-637FEC2C968B}" srcOrd="0" destOrd="0" presId="urn:microsoft.com/office/officeart/2005/8/layout/hierarchy1"/>
    <dgm:cxn modelId="{E98001F1-3E28-4081-B974-1C9F8921C557}" type="presOf" srcId="{97DA2323-06FC-4636-8141-0DDE34838541}" destId="{8B203A33-968E-4EF9-9D30-B25B7001387F}" srcOrd="0" destOrd="0" presId="urn:microsoft.com/office/officeart/2005/8/layout/hierarchy1"/>
    <dgm:cxn modelId="{996A33FF-AD6B-4B92-A007-55B3E1D26A62}" srcId="{7F2F7E7D-1F4F-4FD4-B650-D23E793361D4}" destId="{5785DC8E-9F3A-45E9-B588-0197AA7C0C74}" srcOrd="0" destOrd="0" parTransId="{19D95CAD-3245-4018-86B1-499BFEC616E9}" sibTransId="{2B64B707-B3B2-4DF2-8949-16DA4EE5B864}"/>
    <dgm:cxn modelId="{229983CD-62BA-49C4-82CA-629DBB5B0C07}" type="presParOf" srcId="{C8C1900D-95B5-478F-8750-6BEA4FCD1CAB}" destId="{8C738D10-F046-49BD-89A6-1ADFBEAE861A}" srcOrd="0" destOrd="0" presId="urn:microsoft.com/office/officeart/2005/8/layout/hierarchy1"/>
    <dgm:cxn modelId="{054656DD-F789-4C6B-BD5B-63814043D7ED}" type="presParOf" srcId="{8C738D10-F046-49BD-89A6-1ADFBEAE861A}" destId="{0919BD46-CE1C-45D9-A431-64766478CCE9}" srcOrd="0" destOrd="0" presId="urn:microsoft.com/office/officeart/2005/8/layout/hierarchy1"/>
    <dgm:cxn modelId="{B242BD56-6C3A-4420-931E-20705CE74434}" type="presParOf" srcId="{0919BD46-CE1C-45D9-A431-64766478CCE9}" destId="{66B7FD10-2C8A-45C7-93DF-0DBC8B900857}" srcOrd="0" destOrd="0" presId="urn:microsoft.com/office/officeart/2005/8/layout/hierarchy1"/>
    <dgm:cxn modelId="{D78CD8A0-16D9-4C3B-82A7-4CB948D306C1}" type="presParOf" srcId="{0919BD46-CE1C-45D9-A431-64766478CCE9}" destId="{34F30429-94D9-4D65-8C42-75263A74F40C}" srcOrd="1" destOrd="0" presId="urn:microsoft.com/office/officeart/2005/8/layout/hierarchy1"/>
    <dgm:cxn modelId="{7D462073-12E5-4610-9AC7-A93F5BC8FDE0}" type="presParOf" srcId="{8C738D10-F046-49BD-89A6-1ADFBEAE861A}" destId="{A43AD474-96D0-4DBB-A6C9-3799B110598E}" srcOrd="1" destOrd="0" presId="urn:microsoft.com/office/officeart/2005/8/layout/hierarchy1"/>
    <dgm:cxn modelId="{A70BB9D5-90CF-451F-9B6C-10075F2FCB70}" type="presParOf" srcId="{A43AD474-96D0-4DBB-A6C9-3799B110598E}" destId="{829D4A5A-CE07-4A18-9F66-780D9D2C3B8C}" srcOrd="0" destOrd="0" presId="urn:microsoft.com/office/officeart/2005/8/layout/hierarchy1"/>
    <dgm:cxn modelId="{93CCD360-CB56-4963-8C01-E55E2A58BD55}" type="presParOf" srcId="{A43AD474-96D0-4DBB-A6C9-3799B110598E}" destId="{DAF25743-6424-4E25-A500-DE03CE2C887E}" srcOrd="1" destOrd="0" presId="urn:microsoft.com/office/officeart/2005/8/layout/hierarchy1"/>
    <dgm:cxn modelId="{16CAB039-8F10-498C-9B76-1C2CDF02EA99}" type="presParOf" srcId="{DAF25743-6424-4E25-A500-DE03CE2C887E}" destId="{C152B6BC-47B1-4ADF-9C6C-BF1E34EE9F20}" srcOrd="0" destOrd="0" presId="urn:microsoft.com/office/officeart/2005/8/layout/hierarchy1"/>
    <dgm:cxn modelId="{1713DC0F-F642-4F0B-96F1-60CFA71EEE43}" type="presParOf" srcId="{C152B6BC-47B1-4ADF-9C6C-BF1E34EE9F20}" destId="{260D8D9B-41EB-4DD5-B487-394E5E366D49}" srcOrd="0" destOrd="0" presId="urn:microsoft.com/office/officeart/2005/8/layout/hierarchy1"/>
    <dgm:cxn modelId="{91F95A8A-3427-4B77-840A-2921F2E20B4A}" type="presParOf" srcId="{C152B6BC-47B1-4ADF-9C6C-BF1E34EE9F20}" destId="{591C0AA0-6C4D-4134-BCF6-9E079F69C6A0}" srcOrd="1" destOrd="0" presId="urn:microsoft.com/office/officeart/2005/8/layout/hierarchy1"/>
    <dgm:cxn modelId="{0374C330-46CC-4109-AA99-EFEA3BAEBDD1}" type="presParOf" srcId="{DAF25743-6424-4E25-A500-DE03CE2C887E}" destId="{08C41AEB-0DAE-449B-B76B-916B92F6D49C}" srcOrd="1" destOrd="0" presId="urn:microsoft.com/office/officeart/2005/8/layout/hierarchy1"/>
    <dgm:cxn modelId="{52443CA5-8844-424C-8692-07CCB20FB36E}" type="presParOf" srcId="{08C41AEB-0DAE-449B-B76B-916B92F6D49C}" destId="{B1422070-0F85-4F6D-9085-22CD2B9F85E3}" srcOrd="0" destOrd="0" presId="urn:microsoft.com/office/officeart/2005/8/layout/hierarchy1"/>
    <dgm:cxn modelId="{DD2FFE80-9BB2-49FB-9D0A-8B04D8852306}" type="presParOf" srcId="{08C41AEB-0DAE-449B-B76B-916B92F6D49C}" destId="{C1E819A8-4597-4930-8058-567AD035C0B1}" srcOrd="1" destOrd="0" presId="urn:microsoft.com/office/officeart/2005/8/layout/hierarchy1"/>
    <dgm:cxn modelId="{2F69545B-F09F-47C5-BCF0-651CAA405AE8}" type="presParOf" srcId="{C1E819A8-4597-4930-8058-567AD035C0B1}" destId="{D94F3F6E-C351-4006-A899-94323D35F8BB}" srcOrd="0" destOrd="0" presId="urn:microsoft.com/office/officeart/2005/8/layout/hierarchy1"/>
    <dgm:cxn modelId="{6E3A3E42-F63D-4C35-B6E8-3442893EC9CE}" type="presParOf" srcId="{D94F3F6E-C351-4006-A899-94323D35F8BB}" destId="{F40ABFFD-4232-480C-A89A-88ED49381829}" srcOrd="0" destOrd="0" presId="urn:microsoft.com/office/officeart/2005/8/layout/hierarchy1"/>
    <dgm:cxn modelId="{A7F4EA14-D778-4BC7-B635-8C7CD3DFB1A9}" type="presParOf" srcId="{D94F3F6E-C351-4006-A899-94323D35F8BB}" destId="{AB27B7B4-DFDB-452F-B8CD-492578E89991}" srcOrd="1" destOrd="0" presId="urn:microsoft.com/office/officeart/2005/8/layout/hierarchy1"/>
    <dgm:cxn modelId="{9FB7C7C0-262C-4A8A-BC51-4C4C2F90C3B4}" type="presParOf" srcId="{C1E819A8-4597-4930-8058-567AD035C0B1}" destId="{A0925CBD-B284-4BC4-B052-9EF7063E4939}" srcOrd="1" destOrd="0" presId="urn:microsoft.com/office/officeart/2005/8/layout/hierarchy1"/>
    <dgm:cxn modelId="{D33C4875-0BA6-4F83-8020-B021988CC10D}" type="presParOf" srcId="{08C41AEB-0DAE-449B-B76B-916B92F6D49C}" destId="{8B203A33-968E-4EF9-9D30-B25B7001387F}" srcOrd="2" destOrd="0" presId="urn:microsoft.com/office/officeart/2005/8/layout/hierarchy1"/>
    <dgm:cxn modelId="{E85D5E2F-7A12-4183-B88D-D3660360E8CB}" type="presParOf" srcId="{08C41AEB-0DAE-449B-B76B-916B92F6D49C}" destId="{9009327F-148C-49D3-B4FE-F9BC9D6C8CA2}" srcOrd="3" destOrd="0" presId="urn:microsoft.com/office/officeart/2005/8/layout/hierarchy1"/>
    <dgm:cxn modelId="{1C09F294-52DA-4DF7-B4EA-220ECDEC7D20}" type="presParOf" srcId="{9009327F-148C-49D3-B4FE-F9BC9D6C8CA2}" destId="{5B8BB266-F1A7-4389-A81D-B9FA25613696}" srcOrd="0" destOrd="0" presId="urn:microsoft.com/office/officeart/2005/8/layout/hierarchy1"/>
    <dgm:cxn modelId="{AECCAA32-69D9-466D-8491-E28BE213E399}" type="presParOf" srcId="{5B8BB266-F1A7-4389-A81D-B9FA25613696}" destId="{54E519F2-0E56-46B7-B78E-9E16B956F806}" srcOrd="0" destOrd="0" presId="urn:microsoft.com/office/officeart/2005/8/layout/hierarchy1"/>
    <dgm:cxn modelId="{B06E8C99-AD9A-4453-A643-C2838516990C}" type="presParOf" srcId="{5B8BB266-F1A7-4389-A81D-B9FA25613696}" destId="{F1F53921-9315-491C-B548-99FA24088C8A}" srcOrd="1" destOrd="0" presId="urn:microsoft.com/office/officeart/2005/8/layout/hierarchy1"/>
    <dgm:cxn modelId="{07442EF5-E168-47AD-9AA7-246B863563F7}" type="presParOf" srcId="{9009327F-148C-49D3-B4FE-F9BC9D6C8CA2}" destId="{D2E746F3-E31C-4544-A40E-12B2DC080492}" srcOrd="1" destOrd="0" presId="urn:microsoft.com/office/officeart/2005/8/layout/hierarchy1"/>
    <dgm:cxn modelId="{D16DE026-58EC-4A33-BC56-8B15D58C876F}" type="presParOf" srcId="{08C41AEB-0DAE-449B-B76B-916B92F6D49C}" destId="{54942A7C-F746-4A92-A2C4-0ABE82BCC097}" srcOrd="4" destOrd="0" presId="urn:microsoft.com/office/officeart/2005/8/layout/hierarchy1"/>
    <dgm:cxn modelId="{0C3451EE-651F-479F-9E45-8FAD4FF57D72}" type="presParOf" srcId="{08C41AEB-0DAE-449B-B76B-916B92F6D49C}" destId="{88C7B527-B7EA-4FE2-8F9B-59100AFDD776}" srcOrd="5" destOrd="0" presId="urn:microsoft.com/office/officeart/2005/8/layout/hierarchy1"/>
    <dgm:cxn modelId="{775EF10E-7435-4641-AD89-0AB86BFEDBAE}" type="presParOf" srcId="{88C7B527-B7EA-4FE2-8F9B-59100AFDD776}" destId="{66970982-540D-4606-87F8-A0E068BF0C1E}" srcOrd="0" destOrd="0" presId="urn:microsoft.com/office/officeart/2005/8/layout/hierarchy1"/>
    <dgm:cxn modelId="{9ED218FC-DF4D-42F2-960D-65B49E0FE2A5}" type="presParOf" srcId="{66970982-540D-4606-87F8-A0E068BF0C1E}" destId="{2F05A08F-BD6A-4178-A3B3-03A7227C341B}" srcOrd="0" destOrd="0" presId="urn:microsoft.com/office/officeart/2005/8/layout/hierarchy1"/>
    <dgm:cxn modelId="{E92EA13A-B68D-4565-8D90-FE30A9BD4543}" type="presParOf" srcId="{66970982-540D-4606-87F8-A0E068BF0C1E}" destId="{90AEA3E4-DD5A-47FA-9628-6B17E9FE0B7F}" srcOrd="1" destOrd="0" presId="urn:microsoft.com/office/officeart/2005/8/layout/hierarchy1"/>
    <dgm:cxn modelId="{91CBCFF7-FE9A-4E68-8C30-EA7EEB6BF500}" type="presParOf" srcId="{88C7B527-B7EA-4FE2-8F9B-59100AFDD776}" destId="{BFD36749-9615-4A01-A825-422F64C3D8E5}" srcOrd="1" destOrd="0" presId="urn:microsoft.com/office/officeart/2005/8/layout/hierarchy1"/>
    <dgm:cxn modelId="{A2D5AD79-D59E-4735-86F4-62A9FD58602B}" type="presParOf" srcId="{A43AD474-96D0-4DBB-A6C9-3799B110598E}" destId="{57B04801-F29F-4659-A456-5D6C9F571CA8}" srcOrd="2" destOrd="0" presId="urn:microsoft.com/office/officeart/2005/8/layout/hierarchy1"/>
    <dgm:cxn modelId="{1732A914-691E-4B1D-BC9D-D10460C26067}" type="presParOf" srcId="{A43AD474-96D0-4DBB-A6C9-3799B110598E}" destId="{DC42E77C-983D-4A07-A810-8D2A4C5A712B}" srcOrd="3" destOrd="0" presId="urn:microsoft.com/office/officeart/2005/8/layout/hierarchy1"/>
    <dgm:cxn modelId="{18AE71C5-05B0-44AC-A23C-DE88AFE0A0B1}" type="presParOf" srcId="{DC42E77C-983D-4A07-A810-8D2A4C5A712B}" destId="{9424210D-1AE2-4C3C-9750-CC0616DDA978}" srcOrd="0" destOrd="0" presId="urn:microsoft.com/office/officeart/2005/8/layout/hierarchy1"/>
    <dgm:cxn modelId="{C50F1576-8CE4-43E1-8513-4C080A598947}" type="presParOf" srcId="{9424210D-1AE2-4C3C-9750-CC0616DDA978}" destId="{8BA249B7-6F25-40FB-B28C-DE293F9D92BE}" srcOrd="0" destOrd="0" presId="urn:microsoft.com/office/officeart/2005/8/layout/hierarchy1"/>
    <dgm:cxn modelId="{FD7AF420-A306-4830-816F-89549309FF3B}" type="presParOf" srcId="{9424210D-1AE2-4C3C-9750-CC0616DDA978}" destId="{30936C5D-7EAA-4EFF-804A-67CBA41023F2}" srcOrd="1" destOrd="0" presId="urn:microsoft.com/office/officeart/2005/8/layout/hierarchy1"/>
    <dgm:cxn modelId="{1EB1E230-C0B4-418B-8A16-849D652AFEDA}" type="presParOf" srcId="{DC42E77C-983D-4A07-A810-8D2A4C5A712B}" destId="{CDBC91A3-49B4-4410-8C49-23A9D16B9A2F}" srcOrd="1" destOrd="0" presId="urn:microsoft.com/office/officeart/2005/8/layout/hierarchy1"/>
    <dgm:cxn modelId="{3266B099-9C64-433B-8CD1-999927E36E9D}" type="presParOf" srcId="{CDBC91A3-49B4-4410-8C49-23A9D16B9A2F}" destId="{1C64B9F4-D012-44A8-9D46-FEB49E94B2D7}" srcOrd="0" destOrd="0" presId="urn:microsoft.com/office/officeart/2005/8/layout/hierarchy1"/>
    <dgm:cxn modelId="{CE9C1681-04F1-4D87-B10E-9EFF0F5B75E1}" type="presParOf" srcId="{CDBC91A3-49B4-4410-8C49-23A9D16B9A2F}" destId="{0A864023-EB7C-4407-A92E-57A068972017}" srcOrd="1" destOrd="0" presId="urn:microsoft.com/office/officeart/2005/8/layout/hierarchy1"/>
    <dgm:cxn modelId="{3FB70C85-51C0-459C-8794-8C6394EEF295}" type="presParOf" srcId="{0A864023-EB7C-4407-A92E-57A068972017}" destId="{3D9CEC19-6234-44FE-9BE4-CB989C0AEC13}" srcOrd="0" destOrd="0" presId="urn:microsoft.com/office/officeart/2005/8/layout/hierarchy1"/>
    <dgm:cxn modelId="{1A52E451-4F9C-458B-8695-CB814E96C992}" type="presParOf" srcId="{3D9CEC19-6234-44FE-9BE4-CB989C0AEC13}" destId="{5CC726B8-30F4-413C-B00C-485F36AED636}" srcOrd="0" destOrd="0" presId="urn:microsoft.com/office/officeart/2005/8/layout/hierarchy1"/>
    <dgm:cxn modelId="{1521DCA2-AA18-449A-9748-2CF341D781FE}" type="presParOf" srcId="{3D9CEC19-6234-44FE-9BE4-CB989C0AEC13}" destId="{325283B3-76AB-4694-8C09-3210FBF1FA0C}" srcOrd="1" destOrd="0" presId="urn:microsoft.com/office/officeart/2005/8/layout/hierarchy1"/>
    <dgm:cxn modelId="{8B9A8219-1914-437F-817A-5950277C2C60}" type="presParOf" srcId="{0A864023-EB7C-4407-A92E-57A068972017}" destId="{29C4C965-5D9E-4788-9094-22DE28AA2ED0}" srcOrd="1" destOrd="0" presId="urn:microsoft.com/office/officeart/2005/8/layout/hierarchy1"/>
    <dgm:cxn modelId="{D463ECE0-D8D3-4972-A8F2-B692FC9296D9}" type="presParOf" srcId="{CDBC91A3-49B4-4410-8C49-23A9D16B9A2F}" destId="{1EED386F-5AA5-4EB4-816A-F1A3744DD79B}" srcOrd="2" destOrd="0" presId="urn:microsoft.com/office/officeart/2005/8/layout/hierarchy1"/>
    <dgm:cxn modelId="{6C47BC74-5170-4CA4-931C-0760BA3CD462}" type="presParOf" srcId="{CDBC91A3-49B4-4410-8C49-23A9D16B9A2F}" destId="{24BED825-7093-407E-91FE-C29127723FA5}" srcOrd="3" destOrd="0" presId="urn:microsoft.com/office/officeart/2005/8/layout/hierarchy1"/>
    <dgm:cxn modelId="{AE6F7A89-6F92-4688-BA7F-E8EC410C6AE7}" type="presParOf" srcId="{24BED825-7093-407E-91FE-C29127723FA5}" destId="{69C82C3C-6871-4EC0-84CF-B3B254B620A2}" srcOrd="0" destOrd="0" presId="urn:microsoft.com/office/officeart/2005/8/layout/hierarchy1"/>
    <dgm:cxn modelId="{8FE18411-3C23-49D0-BE9B-8583D46E2328}" type="presParOf" srcId="{69C82C3C-6871-4EC0-84CF-B3B254B620A2}" destId="{22B1A0AE-519B-4ADE-BEB4-F9EC4668A60B}" srcOrd="0" destOrd="0" presId="urn:microsoft.com/office/officeart/2005/8/layout/hierarchy1"/>
    <dgm:cxn modelId="{F59FA01C-6C17-4950-9872-344E994BB44D}" type="presParOf" srcId="{69C82C3C-6871-4EC0-84CF-B3B254B620A2}" destId="{308B10E1-0D5B-42A6-9D5E-284FEA218C38}" srcOrd="1" destOrd="0" presId="urn:microsoft.com/office/officeart/2005/8/layout/hierarchy1"/>
    <dgm:cxn modelId="{A3C1A3C7-D6E8-429D-9A63-56964CE14D2C}" type="presParOf" srcId="{24BED825-7093-407E-91FE-C29127723FA5}" destId="{B39C61FA-B4A6-458D-90D9-7EE344F65C48}" srcOrd="1" destOrd="0" presId="urn:microsoft.com/office/officeart/2005/8/layout/hierarchy1"/>
    <dgm:cxn modelId="{B1C9227B-1F7B-4370-B26F-39017A9333A5}" type="presParOf" srcId="{B39C61FA-B4A6-458D-90D9-7EE344F65C48}" destId="{FBE547CA-BE98-4642-A84D-637FEC2C968B}" srcOrd="0" destOrd="0" presId="urn:microsoft.com/office/officeart/2005/8/layout/hierarchy1"/>
    <dgm:cxn modelId="{7DD19F5E-E6D5-4B9D-A592-0639DBAE01BA}" type="presParOf" srcId="{B39C61FA-B4A6-458D-90D9-7EE344F65C48}" destId="{A0F43DC2-3051-4C92-8A91-2ECF82F270CB}" srcOrd="1" destOrd="0" presId="urn:microsoft.com/office/officeart/2005/8/layout/hierarchy1"/>
    <dgm:cxn modelId="{8FB719BC-E276-46E3-95A8-03F8150CDD38}" type="presParOf" srcId="{A0F43DC2-3051-4C92-8A91-2ECF82F270CB}" destId="{566D3129-898E-4239-B1AA-68EC629879DF}" srcOrd="0" destOrd="0" presId="urn:microsoft.com/office/officeart/2005/8/layout/hierarchy1"/>
    <dgm:cxn modelId="{E8C9F7F9-052A-4A42-8056-C66D51AD6038}" type="presParOf" srcId="{566D3129-898E-4239-B1AA-68EC629879DF}" destId="{1AB25DB8-D0DA-465B-9AB1-946A1D6596E2}" srcOrd="0" destOrd="0" presId="urn:microsoft.com/office/officeart/2005/8/layout/hierarchy1"/>
    <dgm:cxn modelId="{C606C15D-3B66-4999-BEA9-5B70C09BB536}" type="presParOf" srcId="{566D3129-898E-4239-B1AA-68EC629879DF}" destId="{30C3F60C-2A97-4764-AADB-B39B10BFC91A}" srcOrd="1" destOrd="0" presId="urn:microsoft.com/office/officeart/2005/8/layout/hierarchy1"/>
    <dgm:cxn modelId="{1972F28F-1953-4871-AA21-BE78D555F4E5}" type="presParOf" srcId="{A0F43DC2-3051-4C92-8A91-2ECF82F270CB}" destId="{2B7D6091-A4F2-4C4E-9DD4-5C0CDC669A2B}" srcOrd="1" destOrd="0" presId="urn:microsoft.com/office/officeart/2005/8/layout/hierarchy1"/>
    <dgm:cxn modelId="{D5D26985-BBBD-42C3-A6F2-9DFEA4DF8CBC}" type="presParOf" srcId="{CDBC91A3-49B4-4410-8C49-23A9D16B9A2F}" destId="{3A107143-641A-4128-A161-2764317A6495}" srcOrd="4" destOrd="0" presId="urn:microsoft.com/office/officeart/2005/8/layout/hierarchy1"/>
    <dgm:cxn modelId="{216F7B93-7D9E-4E0E-B652-27EC93B33E84}" type="presParOf" srcId="{CDBC91A3-49B4-4410-8C49-23A9D16B9A2F}" destId="{D7CA81AF-FF3F-49C0-9622-11FFAC575783}" srcOrd="5" destOrd="0" presId="urn:microsoft.com/office/officeart/2005/8/layout/hierarchy1"/>
    <dgm:cxn modelId="{4F90EF47-A83B-438B-B0DA-2B90EEF3A9BF}" type="presParOf" srcId="{D7CA81AF-FF3F-49C0-9622-11FFAC575783}" destId="{88D07547-DB54-4385-81C6-AE6958898F1D}" srcOrd="0" destOrd="0" presId="urn:microsoft.com/office/officeart/2005/8/layout/hierarchy1"/>
    <dgm:cxn modelId="{E621640D-C82A-49E5-9F63-AAE6AF0633EA}" type="presParOf" srcId="{88D07547-DB54-4385-81C6-AE6958898F1D}" destId="{D29CE1E5-4C76-4F37-A46E-E85026682338}" srcOrd="0" destOrd="0" presId="urn:microsoft.com/office/officeart/2005/8/layout/hierarchy1"/>
    <dgm:cxn modelId="{323B15A1-2EBC-4A34-BFFC-CEBB18CA1F7C}" type="presParOf" srcId="{88D07547-DB54-4385-81C6-AE6958898F1D}" destId="{FD40A82A-B273-4D6E-9984-34E88ACF84AA}" srcOrd="1" destOrd="0" presId="urn:microsoft.com/office/officeart/2005/8/layout/hierarchy1"/>
    <dgm:cxn modelId="{BC0E6079-654F-404C-89A9-659F90F36DAD}" type="presParOf" srcId="{D7CA81AF-FF3F-49C0-9622-11FFAC575783}" destId="{C09716F2-05D2-475F-90CC-051378D6D4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ECD54-B5F3-47AC-89B8-0AC5F196CE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34D27D4-0DF1-4C92-AA85-00B1F4B015A1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התייחסות לאנשים </a:t>
          </a:r>
        </a:p>
      </dgm:t>
    </dgm:pt>
    <dgm:pt modelId="{20939520-BFAB-4C1B-A4AD-F69B6293EE44}" type="parTrans" cxnId="{566F232F-578A-4798-A392-53E81192E94B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058B1C-8161-459F-92B6-0E4A5F0BEE34}" type="sibTrans" cxnId="{566F232F-578A-4798-A392-53E81192E94B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2F7E7D-1F4F-4FD4-B650-D23E793361D4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הקשבה ותגובה</a:t>
          </a:r>
        </a:p>
      </dgm:t>
    </dgm:pt>
    <dgm:pt modelId="{0088DE25-66BE-4957-A2BE-8387D6CC6656}" type="parTrans" cxnId="{ACA51489-3EF7-48A0-9666-4C5EE014A574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00ED5A1-C4BE-445D-9837-6CEA308BB6C2}" type="sibTrans" cxnId="{ACA51489-3EF7-48A0-9666-4C5EE014A574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0710D2-A2B0-44D3-A7DD-CE14CA7B57D6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תשובה </a:t>
          </a:r>
          <a:r>
            <a:rPr lang="he-IL">
              <a:latin typeface="David" panose="020E0502060401010101" pitchFamily="34" charset="-79"/>
              <a:cs typeface="David" panose="020E0502060401010101" pitchFamily="34" charset="-79"/>
            </a:rPr>
            <a:t>בהתאם לשאלה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DA2323-06FC-4636-8141-0DDE34838541}" type="parTrans" cxnId="{2BA9840C-A90A-417A-8C56-0C3699D413CE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3B74D5F-C4B1-4A0A-8C42-9A99375B380F}" type="sibTrans" cxnId="{2BA9840C-A90A-417A-8C56-0C3699D413CE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34A921-EAEE-45E6-B5F4-8CF74017DE00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האזנה משמעותית</a:t>
          </a:r>
        </a:p>
      </dgm:t>
    </dgm:pt>
    <dgm:pt modelId="{E715913D-44F4-4363-8D95-33C12BFBC73E}" type="parTrans" cxnId="{E12D52D9-68E1-4C03-86B8-4A31714F2BB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128B259-5509-4BB9-A3E3-FE6DBB46488E}" type="sibTrans" cxnId="{E12D52D9-68E1-4C03-86B8-4A31714F2BB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1C9B4C-A414-48FE-9B63-9AE7875B516E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תקשורת אפקטיבית</a:t>
          </a:r>
        </a:p>
      </dgm:t>
    </dgm:pt>
    <dgm:pt modelId="{FBBC8E2B-5749-4B2F-8D6E-00D3A6C7AEF0}" type="parTrans" cxnId="{0886DA80-37A3-4F62-A5C2-59AB05A03E2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8417B4E-5291-45A8-B898-6668DA011FF8}" type="sibTrans" cxnId="{0886DA80-37A3-4F62-A5C2-59AB05A03E2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52C917-2E3A-4073-A833-EE3399F45F36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צורת הדיבור: קול, טון</a:t>
          </a:r>
        </a:p>
      </dgm:t>
    </dgm:pt>
    <dgm:pt modelId="{D1666F83-891A-4481-BADB-F83F71BDD93A}" type="parTrans" cxnId="{B9FBAC12-1B39-4A0B-9FA0-9C021BB7250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A4835D2-6BB1-461E-9E2F-BF23E79AF3BF}" type="sibTrans" cxnId="{B9FBAC12-1B39-4A0B-9FA0-9C021BB7250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8BC6127-E977-4A55-9841-DF84394FB9C5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קשר עין</a:t>
          </a:r>
        </a:p>
      </dgm:t>
    </dgm:pt>
    <dgm:pt modelId="{BC420B0D-C1C5-4E2A-83BB-997B52C07A30}" type="parTrans" cxnId="{6E0D282A-D884-46C3-B6E2-FF70C48C676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AE29B4A-B0C5-44BD-BD4D-6AC5828DEE24}" type="sibTrans" cxnId="{6E0D282A-D884-46C3-B6E2-FF70C48C676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79D824E-B641-4A47-A7C5-D629764B3D13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רגישות לשחקן/קבוצה</a:t>
          </a:r>
        </a:p>
      </dgm:t>
    </dgm:pt>
    <dgm:pt modelId="{BD786FCE-2F16-4454-96DB-C22FBE24FE86}" type="parTrans" cxnId="{11E46F48-B2F8-4FB1-9828-C4344B65ACD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448399C-9E4A-44C5-AF65-5022EEE21DBD}" type="sibTrans" cxnId="{11E46F48-B2F8-4FB1-9828-C4344B65ACD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785DC8E-9F3A-45E9-B588-0197AA7C0C74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מילים שנבחרו כראוי</a:t>
          </a:r>
        </a:p>
      </dgm:t>
    </dgm:pt>
    <dgm:pt modelId="{19D95CAD-3245-4018-86B1-499BFEC616E9}" type="parTrans" cxnId="{996A33FF-AD6B-4B92-A007-55B3E1D26A62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64B707-B3B2-4DF2-8949-16DA4EE5B864}" type="sibTrans" cxnId="{996A33FF-AD6B-4B92-A007-55B3E1D26A62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C1900D-95B5-478F-8750-6BEA4FCD1CAB}" type="pres">
      <dgm:prSet presAssocID="{465ECD54-B5F3-47AC-89B8-0AC5F196CE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738D10-F046-49BD-89A6-1ADFBEAE861A}" type="pres">
      <dgm:prSet presAssocID="{C34D27D4-0DF1-4C92-AA85-00B1F4B015A1}" presName="hierRoot1" presStyleCnt="0"/>
      <dgm:spPr/>
    </dgm:pt>
    <dgm:pt modelId="{0919BD46-CE1C-45D9-A431-64766478CCE9}" type="pres">
      <dgm:prSet presAssocID="{C34D27D4-0DF1-4C92-AA85-00B1F4B015A1}" presName="composite" presStyleCnt="0"/>
      <dgm:spPr/>
    </dgm:pt>
    <dgm:pt modelId="{66B7FD10-2C8A-45C7-93DF-0DBC8B900857}" type="pres">
      <dgm:prSet presAssocID="{C34D27D4-0DF1-4C92-AA85-00B1F4B015A1}" presName="background" presStyleLbl="node0" presStyleIdx="0" presStyleCnt="1"/>
      <dgm:spPr/>
    </dgm:pt>
    <dgm:pt modelId="{34F30429-94D9-4D65-8C42-75263A74F40C}" type="pres">
      <dgm:prSet presAssocID="{C34D27D4-0DF1-4C92-AA85-00B1F4B015A1}" presName="text" presStyleLbl="fgAcc0" presStyleIdx="0" presStyleCnt="1" custScaleX="171790">
        <dgm:presLayoutVars>
          <dgm:chPref val="3"/>
        </dgm:presLayoutVars>
      </dgm:prSet>
      <dgm:spPr/>
    </dgm:pt>
    <dgm:pt modelId="{A43AD474-96D0-4DBB-A6C9-3799B110598E}" type="pres">
      <dgm:prSet presAssocID="{C34D27D4-0DF1-4C92-AA85-00B1F4B015A1}" presName="hierChild2" presStyleCnt="0"/>
      <dgm:spPr/>
    </dgm:pt>
    <dgm:pt modelId="{829D4A5A-CE07-4A18-9F66-780D9D2C3B8C}" type="pres">
      <dgm:prSet presAssocID="{0088DE25-66BE-4957-A2BE-8387D6CC6656}" presName="Name10" presStyleLbl="parChTrans1D2" presStyleIdx="0" presStyleCnt="2"/>
      <dgm:spPr/>
    </dgm:pt>
    <dgm:pt modelId="{DAF25743-6424-4E25-A500-DE03CE2C887E}" type="pres">
      <dgm:prSet presAssocID="{7F2F7E7D-1F4F-4FD4-B650-D23E793361D4}" presName="hierRoot2" presStyleCnt="0"/>
      <dgm:spPr/>
    </dgm:pt>
    <dgm:pt modelId="{C152B6BC-47B1-4ADF-9C6C-BF1E34EE9F20}" type="pres">
      <dgm:prSet presAssocID="{7F2F7E7D-1F4F-4FD4-B650-D23E793361D4}" presName="composite2" presStyleCnt="0"/>
      <dgm:spPr/>
    </dgm:pt>
    <dgm:pt modelId="{260D8D9B-41EB-4DD5-B487-394E5E366D49}" type="pres">
      <dgm:prSet presAssocID="{7F2F7E7D-1F4F-4FD4-B650-D23E793361D4}" presName="background2" presStyleLbl="node2" presStyleIdx="0" presStyleCnt="2"/>
      <dgm:spPr/>
    </dgm:pt>
    <dgm:pt modelId="{591C0AA0-6C4D-4134-BCF6-9E079F69C6A0}" type="pres">
      <dgm:prSet presAssocID="{7F2F7E7D-1F4F-4FD4-B650-D23E793361D4}" presName="text2" presStyleLbl="fgAcc2" presStyleIdx="0" presStyleCnt="2">
        <dgm:presLayoutVars>
          <dgm:chPref val="3"/>
        </dgm:presLayoutVars>
      </dgm:prSet>
      <dgm:spPr/>
    </dgm:pt>
    <dgm:pt modelId="{08C41AEB-0DAE-449B-B76B-916B92F6D49C}" type="pres">
      <dgm:prSet presAssocID="{7F2F7E7D-1F4F-4FD4-B650-D23E793361D4}" presName="hierChild3" presStyleCnt="0"/>
      <dgm:spPr/>
    </dgm:pt>
    <dgm:pt modelId="{B1422070-0F85-4F6D-9085-22CD2B9F85E3}" type="pres">
      <dgm:prSet presAssocID="{19D95CAD-3245-4018-86B1-499BFEC616E9}" presName="Name17" presStyleLbl="parChTrans1D3" presStyleIdx="0" presStyleCnt="6"/>
      <dgm:spPr/>
    </dgm:pt>
    <dgm:pt modelId="{C1E819A8-4597-4930-8058-567AD035C0B1}" type="pres">
      <dgm:prSet presAssocID="{5785DC8E-9F3A-45E9-B588-0197AA7C0C74}" presName="hierRoot3" presStyleCnt="0"/>
      <dgm:spPr/>
    </dgm:pt>
    <dgm:pt modelId="{D94F3F6E-C351-4006-A899-94323D35F8BB}" type="pres">
      <dgm:prSet presAssocID="{5785DC8E-9F3A-45E9-B588-0197AA7C0C74}" presName="composite3" presStyleCnt="0"/>
      <dgm:spPr/>
    </dgm:pt>
    <dgm:pt modelId="{F40ABFFD-4232-480C-A89A-88ED49381829}" type="pres">
      <dgm:prSet presAssocID="{5785DC8E-9F3A-45E9-B588-0197AA7C0C74}" presName="background3" presStyleLbl="node3" presStyleIdx="0" presStyleCnt="6"/>
      <dgm:spPr/>
    </dgm:pt>
    <dgm:pt modelId="{AB27B7B4-DFDB-452F-B8CD-492578E89991}" type="pres">
      <dgm:prSet presAssocID="{5785DC8E-9F3A-45E9-B588-0197AA7C0C74}" presName="text3" presStyleLbl="fgAcc3" presStyleIdx="0" presStyleCnt="6">
        <dgm:presLayoutVars>
          <dgm:chPref val="3"/>
        </dgm:presLayoutVars>
      </dgm:prSet>
      <dgm:spPr/>
    </dgm:pt>
    <dgm:pt modelId="{A0925CBD-B284-4BC4-B052-9EF7063E4939}" type="pres">
      <dgm:prSet presAssocID="{5785DC8E-9F3A-45E9-B588-0197AA7C0C74}" presName="hierChild4" presStyleCnt="0"/>
      <dgm:spPr/>
    </dgm:pt>
    <dgm:pt modelId="{8B203A33-968E-4EF9-9D30-B25B7001387F}" type="pres">
      <dgm:prSet presAssocID="{97DA2323-06FC-4636-8141-0DDE34838541}" presName="Name17" presStyleLbl="parChTrans1D3" presStyleIdx="1" presStyleCnt="6"/>
      <dgm:spPr/>
    </dgm:pt>
    <dgm:pt modelId="{9009327F-148C-49D3-B4FE-F9BC9D6C8CA2}" type="pres">
      <dgm:prSet presAssocID="{2B0710D2-A2B0-44D3-A7DD-CE14CA7B57D6}" presName="hierRoot3" presStyleCnt="0"/>
      <dgm:spPr/>
    </dgm:pt>
    <dgm:pt modelId="{5B8BB266-F1A7-4389-A81D-B9FA25613696}" type="pres">
      <dgm:prSet presAssocID="{2B0710D2-A2B0-44D3-A7DD-CE14CA7B57D6}" presName="composite3" presStyleCnt="0"/>
      <dgm:spPr/>
    </dgm:pt>
    <dgm:pt modelId="{54E519F2-0E56-46B7-B78E-9E16B956F806}" type="pres">
      <dgm:prSet presAssocID="{2B0710D2-A2B0-44D3-A7DD-CE14CA7B57D6}" presName="background3" presStyleLbl="node3" presStyleIdx="1" presStyleCnt="6"/>
      <dgm:spPr/>
    </dgm:pt>
    <dgm:pt modelId="{F1F53921-9315-491C-B548-99FA24088C8A}" type="pres">
      <dgm:prSet presAssocID="{2B0710D2-A2B0-44D3-A7DD-CE14CA7B57D6}" presName="text3" presStyleLbl="fgAcc3" presStyleIdx="1" presStyleCnt="6">
        <dgm:presLayoutVars>
          <dgm:chPref val="3"/>
        </dgm:presLayoutVars>
      </dgm:prSet>
      <dgm:spPr/>
    </dgm:pt>
    <dgm:pt modelId="{D2E746F3-E31C-4544-A40E-12B2DC080492}" type="pres">
      <dgm:prSet presAssocID="{2B0710D2-A2B0-44D3-A7DD-CE14CA7B57D6}" presName="hierChild4" presStyleCnt="0"/>
      <dgm:spPr/>
    </dgm:pt>
    <dgm:pt modelId="{54942A7C-F746-4A92-A2C4-0ABE82BCC097}" type="pres">
      <dgm:prSet presAssocID="{E715913D-44F4-4363-8D95-33C12BFBC73E}" presName="Name17" presStyleLbl="parChTrans1D3" presStyleIdx="2" presStyleCnt="6"/>
      <dgm:spPr/>
    </dgm:pt>
    <dgm:pt modelId="{88C7B527-B7EA-4FE2-8F9B-59100AFDD776}" type="pres">
      <dgm:prSet presAssocID="{9434A921-EAEE-45E6-B5F4-8CF74017DE00}" presName="hierRoot3" presStyleCnt="0"/>
      <dgm:spPr/>
    </dgm:pt>
    <dgm:pt modelId="{66970982-540D-4606-87F8-A0E068BF0C1E}" type="pres">
      <dgm:prSet presAssocID="{9434A921-EAEE-45E6-B5F4-8CF74017DE00}" presName="composite3" presStyleCnt="0"/>
      <dgm:spPr/>
    </dgm:pt>
    <dgm:pt modelId="{2F05A08F-BD6A-4178-A3B3-03A7227C341B}" type="pres">
      <dgm:prSet presAssocID="{9434A921-EAEE-45E6-B5F4-8CF74017DE00}" presName="background3" presStyleLbl="node3" presStyleIdx="2" presStyleCnt="6"/>
      <dgm:spPr/>
    </dgm:pt>
    <dgm:pt modelId="{90AEA3E4-DD5A-47FA-9628-6B17E9FE0B7F}" type="pres">
      <dgm:prSet presAssocID="{9434A921-EAEE-45E6-B5F4-8CF74017DE00}" presName="text3" presStyleLbl="fgAcc3" presStyleIdx="2" presStyleCnt="6">
        <dgm:presLayoutVars>
          <dgm:chPref val="3"/>
        </dgm:presLayoutVars>
      </dgm:prSet>
      <dgm:spPr/>
    </dgm:pt>
    <dgm:pt modelId="{BFD36749-9615-4A01-A825-422F64C3D8E5}" type="pres">
      <dgm:prSet presAssocID="{9434A921-EAEE-45E6-B5F4-8CF74017DE00}" presName="hierChild4" presStyleCnt="0"/>
      <dgm:spPr/>
    </dgm:pt>
    <dgm:pt modelId="{57B04801-F29F-4659-A456-5D6C9F571CA8}" type="pres">
      <dgm:prSet presAssocID="{FBBC8E2B-5749-4B2F-8D6E-00D3A6C7AEF0}" presName="Name10" presStyleLbl="parChTrans1D2" presStyleIdx="1" presStyleCnt="2"/>
      <dgm:spPr/>
    </dgm:pt>
    <dgm:pt modelId="{DC42E77C-983D-4A07-A810-8D2A4C5A712B}" type="pres">
      <dgm:prSet presAssocID="{C81C9B4C-A414-48FE-9B63-9AE7875B516E}" presName="hierRoot2" presStyleCnt="0"/>
      <dgm:spPr/>
    </dgm:pt>
    <dgm:pt modelId="{9424210D-1AE2-4C3C-9750-CC0616DDA978}" type="pres">
      <dgm:prSet presAssocID="{C81C9B4C-A414-48FE-9B63-9AE7875B516E}" presName="composite2" presStyleCnt="0"/>
      <dgm:spPr/>
    </dgm:pt>
    <dgm:pt modelId="{8BA249B7-6F25-40FB-B28C-DE293F9D92BE}" type="pres">
      <dgm:prSet presAssocID="{C81C9B4C-A414-48FE-9B63-9AE7875B516E}" presName="background2" presStyleLbl="node2" presStyleIdx="1" presStyleCnt="2"/>
      <dgm:spPr/>
    </dgm:pt>
    <dgm:pt modelId="{30936C5D-7EAA-4EFF-804A-67CBA41023F2}" type="pres">
      <dgm:prSet presAssocID="{C81C9B4C-A414-48FE-9B63-9AE7875B516E}" presName="text2" presStyleLbl="fgAcc2" presStyleIdx="1" presStyleCnt="2">
        <dgm:presLayoutVars>
          <dgm:chPref val="3"/>
        </dgm:presLayoutVars>
      </dgm:prSet>
      <dgm:spPr/>
    </dgm:pt>
    <dgm:pt modelId="{CDBC91A3-49B4-4410-8C49-23A9D16B9A2F}" type="pres">
      <dgm:prSet presAssocID="{C81C9B4C-A414-48FE-9B63-9AE7875B516E}" presName="hierChild3" presStyleCnt="0"/>
      <dgm:spPr/>
    </dgm:pt>
    <dgm:pt modelId="{1C64B9F4-D012-44A8-9D46-FEB49E94B2D7}" type="pres">
      <dgm:prSet presAssocID="{BD786FCE-2F16-4454-96DB-C22FBE24FE86}" presName="Name17" presStyleLbl="parChTrans1D3" presStyleIdx="3" presStyleCnt="6"/>
      <dgm:spPr/>
    </dgm:pt>
    <dgm:pt modelId="{0A864023-EB7C-4407-A92E-57A068972017}" type="pres">
      <dgm:prSet presAssocID="{079D824E-B641-4A47-A7C5-D629764B3D13}" presName="hierRoot3" presStyleCnt="0"/>
      <dgm:spPr/>
    </dgm:pt>
    <dgm:pt modelId="{3D9CEC19-6234-44FE-9BE4-CB989C0AEC13}" type="pres">
      <dgm:prSet presAssocID="{079D824E-B641-4A47-A7C5-D629764B3D13}" presName="composite3" presStyleCnt="0"/>
      <dgm:spPr/>
    </dgm:pt>
    <dgm:pt modelId="{5CC726B8-30F4-413C-B00C-485F36AED636}" type="pres">
      <dgm:prSet presAssocID="{079D824E-B641-4A47-A7C5-D629764B3D13}" presName="background3" presStyleLbl="node3" presStyleIdx="3" presStyleCnt="6"/>
      <dgm:spPr/>
    </dgm:pt>
    <dgm:pt modelId="{325283B3-76AB-4694-8C09-3210FBF1FA0C}" type="pres">
      <dgm:prSet presAssocID="{079D824E-B641-4A47-A7C5-D629764B3D13}" presName="text3" presStyleLbl="fgAcc3" presStyleIdx="3" presStyleCnt="6">
        <dgm:presLayoutVars>
          <dgm:chPref val="3"/>
        </dgm:presLayoutVars>
      </dgm:prSet>
      <dgm:spPr/>
    </dgm:pt>
    <dgm:pt modelId="{29C4C965-5D9E-4788-9094-22DE28AA2ED0}" type="pres">
      <dgm:prSet presAssocID="{079D824E-B641-4A47-A7C5-D629764B3D13}" presName="hierChild4" presStyleCnt="0"/>
      <dgm:spPr/>
    </dgm:pt>
    <dgm:pt modelId="{1EED386F-5AA5-4EB4-816A-F1A3744DD79B}" type="pres">
      <dgm:prSet presAssocID="{BC420B0D-C1C5-4E2A-83BB-997B52C07A30}" presName="Name17" presStyleLbl="parChTrans1D3" presStyleIdx="4" presStyleCnt="6"/>
      <dgm:spPr/>
    </dgm:pt>
    <dgm:pt modelId="{24BED825-7093-407E-91FE-C29127723FA5}" type="pres">
      <dgm:prSet presAssocID="{88BC6127-E977-4A55-9841-DF84394FB9C5}" presName="hierRoot3" presStyleCnt="0"/>
      <dgm:spPr/>
    </dgm:pt>
    <dgm:pt modelId="{69C82C3C-6871-4EC0-84CF-B3B254B620A2}" type="pres">
      <dgm:prSet presAssocID="{88BC6127-E977-4A55-9841-DF84394FB9C5}" presName="composite3" presStyleCnt="0"/>
      <dgm:spPr/>
    </dgm:pt>
    <dgm:pt modelId="{22B1A0AE-519B-4ADE-BEB4-F9EC4668A60B}" type="pres">
      <dgm:prSet presAssocID="{88BC6127-E977-4A55-9841-DF84394FB9C5}" presName="background3" presStyleLbl="node3" presStyleIdx="4" presStyleCnt="6"/>
      <dgm:spPr/>
    </dgm:pt>
    <dgm:pt modelId="{308B10E1-0D5B-42A6-9D5E-284FEA218C38}" type="pres">
      <dgm:prSet presAssocID="{88BC6127-E977-4A55-9841-DF84394FB9C5}" presName="text3" presStyleLbl="fgAcc3" presStyleIdx="4" presStyleCnt="6">
        <dgm:presLayoutVars>
          <dgm:chPref val="3"/>
        </dgm:presLayoutVars>
      </dgm:prSet>
      <dgm:spPr/>
    </dgm:pt>
    <dgm:pt modelId="{B39C61FA-B4A6-458D-90D9-7EE344F65C48}" type="pres">
      <dgm:prSet presAssocID="{88BC6127-E977-4A55-9841-DF84394FB9C5}" presName="hierChild4" presStyleCnt="0"/>
      <dgm:spPr/>
    </dgm:pt>
    <dgm:pt modelId="{3A107143-641A-4128-A161-2764317A6495}" type="pres">
      <dgm:prSet presAssocID="{D1666F83-891A-4481-BADB-F83F71BDD93A}" presName="Name17" presStyleLbl="parChTrans1D3" presStyleIdx="5" presStyleCnt="6"/>
      <dgm:spPr/>
    </dgm:pt>
    <dgm:pt modelId="{D7CA81AF-FF3F-49C0-9622-11FFAC575783}" type="pres">
      <dgm:prSet presAssocID="{2E52C917-2E3A-4073-A833-EE3399F45F36}" presName="hierRoot3" presStyleCnt="0"/>
      <dgm:spPr/>
    </dgm:pt>
    <dgm:pt modelId="{88D07547-DB54-4385-81C6-AE6958898F1D}" type="pres">
      <dgm:prSet presAssocID="{2E52C917-2E3A-4073-A833-EE3399F45F36}" presName="composite3" presStyleCnt="0"/>
      <dgm:spPr/>
    </dgm:pt>
    <dgm:pt modelId="{D29CE1E5-4C76-4F37-A46E-E85026682338}" type="pres">
      <dgm:prSet presAssocID="{2E52C917-2E3A-4073-A833-EE3399F45F36}" presName="background3" presStyleLbl="node3" presStyleIdx="5" presStyleCnt="6"/>
      <dgm:spPr/>
    </dgm:pt>
    <dgm:pt modelId="{FD40A82A-B273-4D6E-9984-34E88ACF84AA}" type="pres">
      <dgm:prSet presAssocID="{2E52C917-2E3A-4073-A833-EE3399F45F36}" presName="text3" presStyleLbl="fgAcc3" presStyleIdx="5" presStyleCnt="6" custLinFactNeighborX="5698">
        <dgm:presLayoutVars>
          <dgm:chPref val="3"/>
        </dgm:presLayoutVars>
      </dgm:prSet>
      <dgm:spPr/>
    </dgm:pt>
    <dgm:pt modelId="{C09716F2-05D2-475F-90CC-051378D6D471}" type="pres">
      <dgm:prSet presAssocID="{2E52C917-2E3A-4073-A833-EE3399F45F36}" presName="hierChild4" presStyleCnt="0"/>
      <dgm:spPr/>
    </dgm:pt>
  </dgm:ptLst>
  <dgm:cxnLst>
    <dgm:cxn modelId="{2BA9840C-A90A-417A-8C56-0C3699D413CE}" srcId="{7F2F7E7D-1F4F-4FD4-B650-D23E793361D4}" destId="{2B0710D2-A2B0-44D3-A7DD-CE14CA7B57D6}" srcOrd="1" destOrd="0" parTransId="{97DA2323-06FC-4636-8141-0DDE34838541}" sibTransId="{43B74D5F-C4B1-4A0A-8C42-9A99375B380F}"/>
    <dgm:cxn modelId="{B9FBAC12-1B39-4A0B-9FA0-9C021BB72506}" srcId="{C81C9B4C-A414-48FE-9B63-9AE7875B516E}" destId="{2E52C917-2E3A-4073-A833-EE3399F45F36}" srcOrd="2" destOrd="0" parTransId="{D1666F83-891A-4481-BADB-F83F71BDD93A}" sibTransId="{BA4835D2-6BB1-461E-9E2F-BF23E79AF3BF}"/>
    <dgm:cxn modelId="{C266F213-B93E-43FB-97C3-EF29D423A927}" type="presOf" srcId="{C81C9B4C-A414-48FE-9B63-9AE7875B516E}" destId="{30936C5D-7EAA-4EFF-804A-67CBA41023F2}" srcOrd="0" destOrd="0" presId="urn:microsoft.com/office/officeart/2005/8/layout/hierarchy1"/>
    <dgm:cxn modelId="{6E0D282A-D884-46C3-B6E2-FF70C48C6767}" srcId="{C81C9B4C-A414-48FE-9B63-9AE7875B516E}" destId="{88BC6127-E977-4A55-9841-DF84394FB9C5}" srcOrd="1" destOrd="0" parTransId="{BC420B0D-C1C5-4E2A-83BB-997B52C07A30}" sibTransId="{EAE29B4A-B0C5-44BD-BD4D-6AC5828DEE24}"/>
    <dgm:cxn modelId="{566F232F-578A-4798-A392-53E81192E94B}" srcId="{465ECD54-B5F3-47AC-89B8-0AC5F196CEA8}" destId="{C34D27D4-0DF1-4C92-AA85-00B1F4B015A1}" srcOrd="0" destOrd="0" parTransId="{20939520-BFAB-4C1B-A4AD-F69B6293EE44}" sibTransId="{E9058B1C-8161-459F-92B6-0E4A5F0BEE34}"/>
    <dgm:cxn modelId="{501CB45C-49C3-4672-A18D-D17926750A9C}" type="presOf" srcId="{9434A921-EAEE-45E6-B5F4-8CF74017DE00}" destId="{90AEA3E4-DD5A-47FA-9628-6B17E9FE0B7F}" srcOrd="0" destOrd="0" presId="urn:microsoft.com/office/officeart/2005/8/layout/hierarchy1"/>
    <dgm:cxn modelId="{671F2642-922F-4C7B-843D-05D7A8CE5ABB}" type="presOf" srcId="{2B0710D2-A2B0-44D3-A7DD-CE14CA7B57D6}" destId="{F1F53921-9315-491C-B548-99FA24088C8A}" srcOrd="0" destOrd="0" presId="urn:microsoft.com/office/officeart/2005/8/layout/hierarchy1"/>
    <dgm:cxn modelId="{D7EA1445-7D38-42CB-BAA6-27D9DA7D6684}" type="presOf" srcId="{C34D27D4-0DF1-4C92-AA85-00B1F4B015A1}" destId="{34F30429-94D9-4D65-8C42-75263A74F40C}" srcOrd="0" destOrd="0" presId="urn:microsoft.com/office/officeart/2005/8/layout/hierarchy1"/>
    <dgm:cxn modelId="{11E46F48-B2F8-4FB1-9828-C4344B65ACD9}" srcId="{C81C9B4C-A414-48FE-9B63-9AE7875B516E}" destId="{079D824E-B641-4A47-A7C5-D629764B3D13}" srcOrd="0" destOrd="0" parTransId="{BD786FCE-2F16-4454-96DB-C22FBE24FE86}" sibTransId="{A448399C-9E4A-44C5-AF65-5022EEE21DBD}"/>
    <dgm:cxn modelId="{11E3BB48-17A9-418D-9ADB-65CD0B0A7BE9}" type="presOf" srcId="{BD786FCE-2F16-4454-96DB-C22FBE24FE86}" destId="{1C64B9F4-D012-44A8-9D46-FEB49E94B2D7}" srcOrd="0" destOrd="0" presId="urn:microsoft.com/office/officeart/2005/8/layout/hierarchy1"/>
    <dgm:cxn modelId="{A67CF84F-C84B-4C3D-BA1C-56147BD27862}" type="presOf" srcId="{2E52C917-2E3A-4073-A833-EE3399F45F36}" destId="{FD40A82A-B273-4D6E-9984-34E88ACF84AA}" srcOrd="0" destOrd="0" presId="urn:microsoft.com/office/officeart/2005/8/layout/hierarchy1"/>
    <dgm:cxn modelId="{10A7A173-C023-4348-9433-B093C94B50FA}" type="presOf" srcId="{19D95CAD-3245-4018-86B1-499BFEC616E9}" destId="{B1422070-0F85-4F6D-9085-22CD2B9F85E3}" srcOrd="0" destOrd="0" presId="urn:microsoft.com/office/officeart/2005/8/layout/hierarchy1"/>
    <dgm:cxn modelId="{9944DD73-8FB3-41E2-9DA6-E2DEC9E4CD5E}" type="presOf" srcId="{E715913D-44F4-4363-8D95-33C12BFBC73E}" destId="{54942A7C-F746-4A92-A2C4-0ABE82BCC097}" srcOrd="0" destOrd="0" presId="urn:microsoft.com/office/officeart/2005/8/layout/hierarchy1"/>
    <dgm:cxn modelId="{2EB6D980-0472-4F35-931B-579EE52D8AE1}" type="presOf" srcId="{0088DE25-66BE-4957-A2BE-8387D6CC6656}" destId="{829D4A5A-CE07-4A18-9F66-780D9D2C3B8C}" srcOrd="0" destOrd="0" presId="urn:microsoft.com/office/officeart/2005/8/layout/hierarchy1"/>
    <dgm:cxn modelId="{0886DA80-37A3-4F62-A5C2-59AB05A03E26}" srcId="{C34D27D4-0DF1-4C92-AA85-00B1F4B015A1}" destId="{C81C9B4C-A414-48FE-9B63-9AE7875B516E}" srcOrd="1" destOrd="0" parTransId="{FBBC8E2B-5749-4B2F-8D6E-00D3A6C7AEF0}" sibTransId="{88417B4E-5291-45A8-B898-6668DA011FF8}"/>
    <dgm:cxn modelId="{B84E0F81-EEEE-405E-B048-7520AAB1659E}" type="presOf" srcId="{7F2F7E7D-1F4F-4FD4-B650-D23E793361D4}" destId="{591C0AA0-6C4D-4134-BCF6-9E079F69C6A0}" srcOrd="0" destOrd="0" presId="urn:microsoft.com/office/officeart/2005/8/layout/hierarchy1"/>
    <dgm:cxn modelId="{07586881-0007-42D7-A9CD-DFEC80C08450}" type="presOf" srcId="{BC420B0D-C1C5-4E2A-83BB-997B52C07A30}" destId="{1EED386F-5AA5-4EB4-816A-F1A3744DD79B}" srcOrd="0" destOrd="0" presId="urn:microsoft.com/office/officeart/2005/8/layout/hierarchy1"/>
    <dgm:cxn modelId="{ACA51489-3EF7-48A0-9666-4C5EE014A574}" srcId="{C34D27D4-0DF1-4C92-AA85-00B1F4B015A1}" destId="{7F2F7E7D-1F4F-4FD4-B650-D23E793361D4}" srcOrd="0" destOrd="0" parTransId="{0088DE25-66BE-4957-A2BE-8387D6CC6656}" sibTransId="{700ED5A1-C4BE-445D-9837-6CEA308BB6C2}"/>
    <dgm:cxn modelId="{34ED50A1-387A-49F2-85A6-16E6AC6D7C19}" type="presOf" srcId="{D1666F83-891A-4481-BADB-F83F71BDD93A}" destId="{3A107143-641A-4128-A161-2764317A6495}" srcOrd="0" destOrd="0" presId="urn:microsoft.com/office/officeart/2005/8/layout/hierarchy1"/>
    <dgm:cxn modelId="{ECE3FBA6-0EFB-4EFE-86E7-6F509A4F239F}" type="presOf" srcId="{079D824E-B641-4A47-A7C5-D629764B3D13}" destId="{325283B3-76AB-4694-8C09-3210FBF1FA0C}" srcOrd="0" destOrd="0" presId="urn:microsoft.com/office/officeart/2005/8/layout/hierarchy1"/>
    <dgm:cxn modelId="{FEFA4EC8-D8AD-44A6-AA4C-6BFAB0EEF33A}" type="presOf" srcId="{88BC6127-E977-4A55-9841-DF84394FB9C5}" destId="{308B10E1-0D5B-42A6-9D5E-284FEA218C38}" srcOrd="0" destOrd="0" presId="urn:microsoft.com/office/officeart/2005/8/layout/hierarchy1"/>
    <dgm:cxn modelId="{762C1BCB-E4DC-4B74-B61A-35DBF1091A2D}" type="presOf" srcId="{465ECD54-B5F3-47AC-89B8-0AC5F196CEA8}" destId="{C8C1900D-95B5-478F-8750-6BEA4FCD1CAB}" srcOrd="0" destOrd="0" presId="urn:microsoft.com/office/officeart/2005/8/layout/hierarchy1"/>
    <dgm:cxn modelId="{393E79CB-95E5-4795-BD5B-EEB308E88916}" type="presOf" srcId="{FBBC8E2B-5749-4B2F-8D6E-00D3A6C7AEF0}" destId="{57B04801-F29F-4659-A456-5D6C9F571CA8}" srcOrd="0" destOrd="0" presId="urn:microsoft.com/office/officeart/2005/8/layout/hierarchy1"/>
    <dgm:cxn modelId="{E12D52D9-68E1-4C03-86B8-4A31714F2BB1}" srcId="{7F2F7E7D-1F4F-4FD4-B650-D23E793361D4}" destId="{9434A921-EAEE-45E6-B5F4-8CF74017DE00}" srcOrd="2" destOrd="0" parTransId="{E715913D-44F4-4363-8D95-33C12BFBC73E}" sibTransId="{2128B259-5509-4BB9-A3E3-FE6DBB46488E}"/>
    <dgm:cxn modelId="{D5AB97DE-1676-4AB5-B6DE-57167CF282F4}" type="presOf" srcId="{5785DC8E-9F3A-45E9-B588-0197AA7C0C74}" destId="{AB27B7B4-DFDB-452F-B8CD-492578E89991}" srcOrd="0" destOrd="0" presId="urn:microsoft.com/office/officeart/2005/8/layout/hierarchy1"/>
    <dgm:cxn modelId="{E98001F1-3E28-4081-B974-1C9F8921C557}" type="presOf" srcId="{97DA2323-06FC-4636-8141-0DDE34838541}" destId="{8B203A33-968E-4EF9-9D30-B25B7001387F}" srcOrd="0" destOrd="0" presId="urn:microsoft.com/office/officeart/2005/8/layout/hierarchy1"/>
    <dgm:cxn modelId="{996A33FF-AD6B-4B92-A007-55B3E1D26A62}" srcId="{7F2F7E7D-1F4F-4FD4-B650-D23E793361D4}" destId="{5785DC8E-9F3A-45E9-B588-0197AA7C0C74}" srcOrd="0" destOrd="0" parTransId="{19D95CAD-3245-4018-86B1-499BFEC616E9}" sibTransId="{2B64B707-B3B2-4DF2-8949-16DA4EE5B864}"/>
    <dgm:cxn modelId="{229983CD-62BA-49C4-82CA-629DBB5B0C07}" type="presParOf" srcId="{C8C1900D-95B5-478F-8750-6BEA4FCD1CAB}" destId="{8C738D10-F046-49BD-89A6-1ADFBEAE861A}" srcOrd="0" destOrd="0" presId="urn:microsoft.com/office/officeart/2005/8/layout/hierarchy1"/>
    <dgm:cxn modelId="{054656DD-F789-4C6B-BD5B-63814043D7ED}" type="presParOf" srcId="{8C738D10-F046-49BD-89A6-1ADFBEAE861A}" destId="{0919BD46-CE1C-45D9-A431-64766478CCE9}" srcOrd="0" destOrd="0" presId="urn:microsoft.com/office/officeart/2005/8/layout/hierarchy1"/>
    <dgm:cxn modelId="{B242BD56-6C3A-4420-931E-20705CE74434}" type="presParOf" srcId="{0919BD46-CE1C-45D9-A431-64766478CCE9}" destId="{66B7FD10-2C8A-45C7-93DF-0DBC8B900857}" srcOrd="0" destOrd="0" presId="urn:microsoft.com/office/officeart/2005/8/layout/hierarchy1"/>
    <dgm:cxn modelId="{D78CD8A0-16D9-4C3B-82A7-4CB948D306C1}" type="presParOf" srcId="{0919BD46-CE1C-45D9-A431-64766478CCE9}" destId="{34F30429-94D9-4D65-8C42-75263A74F40C}" srcOrd="1" destOrd="0" presId="urn:microsoft.com/office/officeart/2005/8/layout/hierarchy1"/>
    <dgm:cxn modelId="{7D462073-12E5-4610-9AC7-A93F5BC8FDE0}" type="presParOf" srcId="{8C738D10-F046-49BD-89A6-1ADFBEAE861A}" destId="{A43AD474-96D0-4DBB-A6C9-3799B110598E}" srcOrd="1" destOrd="0" presId="urn:microsoft.com/office/officeart/2005/8/layout/hierarchy1"/>
    <dgm:cxn modelId="{A70BB9D5-90CF-451F-9B6C-10075F2FCB70}" type="presParOf" srcId="{A43AD474-96D0-4DBB-A6C9-3799B110598E}" destId="{829D4A5A-CE07-4A18-9F66-780D9D2C3B8C}" srcOrd="0" destOrd="0" presId="urn:microsoft.com/office/officeart/2005/8/layout/hierarchy1"/>
    <dgm:cxn modelId="{93CCD360-CB56-4963-8C01-E55E2A58BD55}" type="presParOf" srcId="{A43AD474-96D0-4DBB-A6C9-3799B110598E}" destId="{DAF25743-6424-4E25-A500-DE03CE2C887E}" srcOrd="1" destOrd="0" presId="urn:microsoft.com/office/officeart/2005/8/layout/hierarchy1"/>
    <dgm:cxn modelId="{16CAB039-8F10-498C-9B76-1C2CDF02EA99}" type="presParOf" srcId="{DAF25743-6424-4E25-A500-DE03CE2C887E}" destId="{C152B6BC-47B1-4ADF-9C6C-BF1E34EE9F20}" srcOrd="0" destOrd="0" presId="urn:microsoft.com/office/officeart/2005/8/layout/hierarchy1"/>
    <dgm:cxn modelId="{1713DC0F-F642-4F0B-96F1-60CFA71EEE43}" type="presParOf" srcId="{C152B6BC-47B1-4ADF-9C6C-BF1E34EE9F20}" destId="{260D8D9B-41EB-4DD5-B487-394E5E366D49}" srcOrd="0" destOrd="0" presId="urn:microsoft.com/office/officeart/2005/8/layout/hierarchy1"/>
    <dgm:cxn modelId="{91F95A8A-3427-4B77-840A-2921F2E20B4A}" type="presParOf" srcId="{C152B6BC-47B1-4ADF-9C6C-BF1E34EE9F20}" destId="{591C0AA0-6C4D-4134-BCF6-9E079F69C6A0}" srcOrd="1" destOrd="0" presId="urn:microsoft.com/office/officeart/2005/8/layout/hierarchy1"/>
    <dgm:cxn modelId="{0374C330-46CC-4109-AA99-EFEA3BAEBDD1}" type="presParOf" srcId="{DAF25743-6424-4E25-A500-DE03CE2C887E}" destId="{08C41AEB-0DAE-449B-B76B-916B92F6D49C}" srcOrd="1" destOrd="0" presId="urn:microsoft.com/office/officeart/2005/8/layout/hierarchy1"/>
    <dgm:cxn modelId="{52443CA5-8844-424C-8692-07CCB20FB36E}" type="presParOf" srcId="{08C41AEB-0DAE-449B-B76B-916B92F6D49C}" destId="{B1422070-0F85-4F6D-9085-22CD2B9F85E3}" srcOrd="0" destOrd="0" presId="urn:microsoft.com/office/officeart/2005/8/layout/hierarchy1"/>
    <dgm:cxn modelId="{DD2FFE80-9BB2-49FB-9D0A-8B04D8852306}" type="presParOf" srcId="{08C41AEB-0DAE-449B-B76B-916B92F6D49C}" destId="{C1E819A8-4597-4930-8058-567AD035C0B1}" srcOrd="1" destOrd="0" presId="urn:microsoft.com/office/officeart/2005/8/layout/hierarchy1"/>
    <dgm:cxn modelId="{2F69545B-F09F-47C5-BCF0-651CAA405AE8}" type="presParOf" srcId="{C1E819A8-4597-4930-8058-567AD035C0B1}" destId="{D94F3F6E-C351-4006-A899-94323D35F8BB}" srcOrd="0" destOrd="0" presId="urn:microsoft.com/office/officeart/2005/8/layout/hierarchy1"/>
    <dgm:cxn modelId="{6E3A3E42-F63D-4C35-B6E8-3442893EC9CE}" type="presParOf" srcId="{D94F3F6E-C351-4006-A899-94323D35F8BB}" destId="{F40ABFFD-4232-480C-A89A-88ED49381829}" srcOrd="0" destOrd="0" presId="urn:microsoft.com/office/officeart/2005/8/layout/hierarchy1"/>
    <dgm:cxn modelId="{A7F4EA14-D778-4BC7-B635-8C7CD3DFB1A9}" type="presParOf" srcId="{D94F3F6E-C351-4006-A899-94323D35F8BB}" destId="{AB27B7B4-DFDB-452F-B8CD-492578E89991}" srcOrd="1" destOrd="0" presId="urn:microsoft.com/office/officeart/2005/8/layout/hierarchy1"/>
    <dgm:cxn modelId="{9FB7C7C0-262C-4A8A-BC51-4C4C2F90C3B4}" type="presParOf" srcId="{C1E819A8-4597-4930-8058-567AD035C0B1}" destId="{A0925CBD-B284-4BC4-B052-9EF7063E4939}" srcOrd="1" destOrd="0" presId="urn:microsoft.com/office/officeart/2005/8/layout/hierarchy1"/>
    <dgm:cxn modelId="{D33C4875-0BA6-4F83-8020-B021988CC10D}" type="presParOf" srcId="{08C41AEB-0DAE-449B-B76B-916B92F6D49C}" destId="{8B203A33-968E-4EF9-9D30-B25B7001387F}" srcOrd="2" destOrd="0" presId="urn:microsoft.com/office/officeart/2005/8/layout/hierarchy1"/>
    <dgm:cxn modelId="{E85D5E2F-7A12-4183-B88D-D3660360E8CB}" type="presParOf" srcId="{08C41AEB-0DAE-449B-B76B-916B92F6D49C}" destId="{9009327F-148C-49D3-B4FE-F9BC9D6C8CA2}" srcOrd="3" destOrd="0" presId="urn:microsoft.com/office/officeart/2005/8/layout/hierarchy1"/>
    <dgm:cxn modelId="{1C09F294-52DA-4DF7-B4EA-220ECDEC7D20}" type="presParOf" srcId="{9009327F-148C-49D3-B4FE-F9BC9D6C8CA2}" destId="{5B8BB266-F1A7-4389-A81D-B9FA25613696}" srcOrd="0" destOrd="0" presId="urn:microsoft.com/office/officeart/2005/8/layout/hierarchy1"/>
    <dgm:cxn modelId="{AECCAA32-69D9-466D-8491-E28BE213E399}" type="presParOf" srcId="{5B8BB266-F1A7-4389-A81D-B9FA25613696}" destId="{54E519F2-0E56-46B7-B78E-9E16B956F806}" srcOrd="0" destOrd="0" presId="urn:microsoft.com/office/officeart/2005/8/layout/hierarchy1"/>
    <dgm:cxn modelId="{B06E8C99-AD9A-4453-A643-C2838516990C}" type="presParOf" srcId="{5B8BB266-F1A7-4389-A81D-B9FA25613696}" destId="{F1F53921-9315-491C-B548-99FA24088C8A}" srcOrd="1" destOrd="0" presId="urn:microsoft.com/office/officeart/2005/8/layout/hierarchy1"/>
    <dgm:cxn modelId="{07442EF5-E168-47AD-9AA7-246B863563F7}" type="presParOf" srcId="{9009327F-148C-49D3-B4FE-F9BC9D6C8CA2}" destId="{D2E746F3-E31C-4544-A40E-12B2DC080492}" srcOrd="1" destOrd="0" presId="urn:microsoft.com/office/officeart/2005/8/layout/hierarchy1"/>
    <dgm:cxn modelId="{D16DE026-58EC-4A33-BC56-8B15D58C876F}" type="presParOf" srcId="{08C41AEB-0DAE-449B-B76B-916B92F6D49C}" destId="{54942A7C-F746-4A92-A2C4-0ABE82BCC097}" srcOrd="4" destOrd="0" presId="urn:microsoft.com/office/officeart/2005/8/layout/hierarchy1"/>
    <dgm:cxn modelId="{0C3451EE-651F-479F-9E45-8FAD4FF57D72}" type="presParOf" srcId="{08C41AEB-0DAE-449B-B76B-916B92F6D49C}" destId="{88C7B527-B7EA-4FE2-8F9B-59100AFDD776}" srcOrd="5" destOrd="0" presId="urn:microsoft.com/office/officeart/2005/8/layout/hierarchy1"/>
    <dgm:cxn modelId="{775EF10E-7435-4641-AD89-0AB86BFEDBAE}" type="presParOf" srcId="{88C7B527-B7EA-4FE2-8F9B-59100AFDD776}" destId="{66970982-540D-4606-87F8-A0E068BF0C1E}" srcOrd="0" destOrd="0" presId="urn:microsoft.com/office/officeart/2005/8/layout/hierarchy1"/>
    <dgm:cxn modelId="{9ED218FC-DF4D-42F2-960D-65B49E0FE2A5}" type="presParOf" srcId="{66970982-540D-4606-87F8-A0E068BF0C1E}" destId="{2F05A08F-BD6A-4178-A3B3-03A7227C341B}" srcOrd="0" destOrd="0" presId="urn:microsoft.com/office/officeart/2005/8/layout/hierarchy1"/>
    <dgm:cxn modelId="{E92EA13A-B68D-4565-8D90-FE30A9BD4543}" type="presParOf" srcId="{66970982-540D-4606-87F8-A0E068BF0C1E}" destId="{90AEA3E4-DD5A-47FA-9628-6B17E9FE0B7F}" srcOrd="1" destOrd="0" presId="urn:microsoft.com/office/officeart/2005/8/layout/hierarchy1"/>
    <dgm:cxn modelId="{91CBCFF7-FE9A-4E68-8C30-EA7EEB6BF500}" type="presParOf" srcId="{88C7B527-B7EA-4FE2-8F9B-59100AFDD776}" destId="{BFD36749-9615-4A01-A825-422F64C3D8E5}" srcOrd="1" destOrd="0" presId="urn:microsoft.com/office/officeart/2005/8/layout/hierarchy1"/>
    <dgm:cxn modelId="{A2D5AD79-D59E-4735-86F4-62A9FD58602B}" type="presParOf" srcId="{A43AD474-96D0-4DBB-A6C9-3799B110598E}" destId="{57B04801-F29F-4659-A456-5D6C9F571CA8}" srcOrd="2" destOrd="0" presId="urn:microsoft.com/office/officeart/2005/8/layout/hierarchy1"/>
    <dgm:cxn modelId="{1732A914-691E-4B1D-BC9D-D10460C26067}" type="presParOf" srcId="{A43AD474-96D0-4DBB-A6C9-3799B110598E}" destId="{DC42E77C-983D-4A07-A810-8D2A4C5A712B}" srcOrd="3" destOrd="0" presId="urn:microsoft.com/office/officeart/2005/8/layout/hierarchy1"/>
    <dgm:cxn modelId="{18AE71C5-05B0-44AC-A23C-DE88AFE0A0B1}" type="presParOf" srcId="{DC42E77C-983D-4A07-A810-8D2A4C5A712B}" destId="{9424210D-1AE2-4C3C-9750-CC0616DDA978}" srcOrd="0" destOrd="0" presId="urn:microsoft.com/office/officeart/2005/8/layout/hierarchy1"/>
    <dgm:cxn modelId="{C50F1576-8CE4-43E1-8513-4C080A598947}" type="presParOf" srcId="{9424210D-1AE2-4C3C-9750-CC0616DDA978}" destId="{8BA249B7-6F25-40FB-B28C-DE293F9D92BE}" srcOrd="0" destOrd="0" presId="urn:microsoft.com/office/officeart/2005/8/layout/hierarchy1"/>
    <dgm:cxn modelId="{FD7AF420-A306-4830-816F-89549309FF3B}" type="presParOf" srcId="{9424210D-1AE2-4C3C-9750-CC0616DDA978}" destId="{30936C5D-7EAA-4EFF-804A-67CBA41023F2}" srcOrd="1" destOrd="0" presId="urn:microsoft.com/office/officeart/2005/8/layout/hierarchy1"/>
    <dgm:cxn modelId="{1EB1E230-C0B4-418B-8A16-849D652AFEDA}" type="presParOf" srcId="{DC42E77C-983D-4A07-A810-8D2A4C5A712B}" destId="{CDBC91A3-49B4-4410-8C49-23A9D16B9A2F}" srcOrd="1" destOrd="0" presId="urn:microsoft.com/office/officeart/2005/8/layout/hierarchy1"/>
    <dgm:cxn modelId="{3266B099-9C64-433B-8CD1-999927E36E9D}" type="presParOf" srcId="{CDBC91A3-49B4-4410-8C49-23A9D16B9A2F}" destId="{1C64B9F4-D012-44A8-9D46-FEB49E94B2D7}" srcOrd="0" destOrd="0" presId="urn:microsoft.com/office/officeart/2005/8/layout/hierarchy1"/>
    <dgm:cxn modelId="{CE9C1681-04F1-4D87-B10E-9EFF0F5B75E1}" type="presParOf" srcId="{CDBC91A3-49B4-4410-8C49-23A9D16B9A2F}" destId="{0A864023-EB7C-4407-A92E-57A068972017}" srcOrd="1" destOrd="0" presId="urn:microsoft.com/office/officeart/2005/8/layout/hierarchy1"/>
    <dgm:cxn modelId="{3FB70C85-51C0-459C-8794-8C6394EEF295}" type="presParOf" srcId="{0A864023-EB7C-4407-A92E-57A068972017}" destId="{3D9CEC19-6234-44FE-9BE4-CB989C0AEC13}" srcOrd="0" destOrd="0" presId="urn:microsoft.com/office/officeart/2005/8/layout/hierarchy1"/>
    <dgm:cxn modelId="{1A52E451-4F9C-458B-8695-CB814E96C992}" type="presParOf" srcId="{3D9CEC19-6234-44FE-9BE4-CB989C0AEC13}" destId="{5CC726B8-30F4-413C-B00C-485F36AED636}" srcOrd="0" destOrd="0" presId="urn:microsoft.com/office/officeart/2005/8/layout/hierarchy1"/>
    <dgm:cxn modelId="{1521DCA2-AA18-449A-9748-2CF341D781FE}" type="presParOf" srcId="{3D9CEC19-6234-44FE-9BE4-CB989C0AEC13}" destId="{325283B3-76AB-4694-8C09-3210FBF1FA0C}" srcOrd="1" destOrd="0" presId="urn:microsoft.com/office/officeart/2005/8/layout/hierarchy1"/>
    <dgm:cxn modelId="{8B9A8219-1914-437F-817A-5950277C2C60}" type="presParOf" srcId="{0A864023-EB7C-4407-A92E-57A068972017}" destId="{29C4C965-5D9E-4788-9094-22DE28AA2ED0}" srcOrd="1" destOrd="0" presId="urn:microsoft.com/office/officeart/2005/8/layout/hierarchy1"/>
    <dgm:cxn modelId="{D463ECE0-D8D3-4972-A8F2-B692FC9296D9}" type="presParOf" srcId="{CDBC91A3-49B4-4410-8C49-23A9D16B9A2F}" destId="{1EED386F-5AA5-4EB4-816A-F1A3744DD79B}" srcOrd="2" destOrd="0" presId="urn:microsoft.com/office/officeart/2005/8/layout/hierarchy1"/>
    <dgm:cxn modelId="{6C47BC74-5170-4CA4-931C-0760BA3CD462}" type="presParOf" srcId="{CDBC91A3-49B4-4410-8C49-23A9D16B9A2F}" destId="{24BED825-7093-407E-91FE-C29127723FA5}" srcOrd="3" destOrd="0" presId="urn:microsoft.com/office/officeart/2005/8/layout/hierarchy1"/>
    <dgm:cxn modelId="{AE6F7A89-6F92-4688-BA7F-E8EC410C6AE7}" type="presParOf" srcId="{24BED825-7093-407E-91FE-C29127723FA5}" destId="{69C82C3C-6871-4EC0-84CF-B3B254B620A2}" srcOrd="0" destOrd="0" presId="urn:microsoft.com/office/officeart/2005/8/layout/hierarchy1"/>
    <dgm:cxn modelId="{8FE18411-3C23-49D0-BE9B-8583D46E2328}" type="presParOf" srcId="{69C82C3C-6871-4EC0-84CF-B3B254B620A2}" destId="{22B1A0AE-519B-4ADE-BEB4-F9EC4668A60B}" srcOrd="0" destOrd="0" presId="urn:microsoft.com/office/officeart/2005/8/layout/hierarchy1"/>
    <dgm:cxn modelId="{F59FA01C-6C17-4950-9872-344E994BB44D}" type="presParOf" srcId="{69C82C3C-6871-4EC0-84CF-B3B254B620A2}" destId="{308B10E1-0D5B-42A6-9D5E-284FEA218C38}" srcOrd="1" destOrd="0" presId="urn:microsoft.com/office/officeart/2005/8/layout/hierarchy1"/>
    <dgm:cxn modelId="{A3C1A3C7-D6E8-429D-9A63-56964CE14D2C}" type="presParOf" srcId="{24BED825-7093-407E-91FE-C29127723FA5}" destId="{B39C61FA-B4A6-458D-90D9-7EE344F65C48}" srcOrd="1" destOrd="0" presId="urn:microsoft.com/office/officeart/2005/8/layout/hierarchy1"/>
    <dgm:cxn modelId="{D5D26985-BBBD-42C3-A6F2-9DFEA4DF8CBC}" type="presParOf" srcId="{CDBC91A3-49B4-4410-8C49-23A9D16B9A2F}" destId="{3A107143-641A-4128-A161-2764317A6495}" srcOrd="4" destOrd="0" presId="urn:microsoft.com/office/officeart/2005/8/layout/hierarchy1"/>
    <dgm:cxn modelId="{216F7B93-7D9E-4E0E-B652-27EC93B33E84}" type="presParOf" srcId="{CDBC91A3-49B4-4410-8C49-23A9D16B9A2F}" destId="{D7CA81AF-FF3F-49C0-9622-11FFAC575783}" srcOrd="5" destOrd="0" presId="urn:microsoft.com/office/officeart/2005/8/layout/hierarchy1"/>
    <dgm:cxn modelId="{4F90EF47-A83B-438B-B0DA-2B90EEF3A9BF}" type="presParOf" srcId="{D7CA81AF-FF3F-49C0-9622-11FFAC575783}" destId="{88D07547-DB54-4385-81C6-AE6958898F1D}" srcOrd="0" destOrd="0" presId="urn:microsoft.com/office/officeart/2005/8/layout/hierarchy1"/>
    <dgm:cxn modelId="{E621640D-C82A-49E5-9F63-AAE6AF0633EA}" type="presParOf" srcId="{88D07547-DB54-4385-81C6-AE6958898F1D}" destId="{D29CE1E5-4C76-4F37-A46E-E85026682338}" srcOrd="0" destOrd="0" presId="urn:microsoft.com/office/officeart/2005/8/layout/hierarchy1"/>
    <dgm:cxn modelId="{323B15A1-2EBC-4A34-BFFC-CEBB18CA1F7C}" type="presParOf" srcId="{88D07547-DB54-4385-81C6-AE6958898F1D}" destId="{FD40A82A-B273-4D6E-9984-34E88ACF84AA}" srcOrd="1" destOrd="0" presId="urn:microsoft.com/office/officeart/2005/8/layout/hierarchy1"/>
    <dgm:cxn modelId="{BC0E6079-654F-404C-89A9-659F90F36DAD}" type="presParOf" srcId="{D7CA81AF-FF3F-49C0-9622-11FFAC575783}" destId="{C09716F2-05D2-475F-90CC-051378D6D4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ECD54-B5F3-47AC-89B8-0AC5F196CE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34D27D4-0DF1-4C92-AA85-00B1F4B015A1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תקשורת בין אישית</a:t>
          </a:r>
        </a:p>
      </dgm:t>
    </dgm:pt>
    <dgm:pt modelId="{20939520-BFAB-4C1B-A4AD-F69B6293EE44}" type="parTrans" cxnId="{566F232F-578A-4798-A392-53E81192E94B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058B1C-8161-459F-92B6-0E4A5F0BEE34}" type="sibTrans" cxnId="{566F232F-578A-4798-A392-53E81192E94B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2F7E7D-1F4F-4FD4-B650-D23E793361D4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פתרון לעימותים</a:t>
          </a:r>
        </a:p>
      </dgm:t>
    </dgm:pt>
    <dgm:pt modelId="{0088DE25-66BE-4957-A2BE-8387D6CC6656}" type="parTrans" cxnId="{ACA51489-3EF7-48A0-9666-4C5EE014A574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00ED5A1-C4BE-445D-9837-6CEA308BB6C2}" type="sibTrans" cxnId="{ACA51489-3EF7-48A0-9666-4C5EE014A574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0710D2-A2B0-44D3-A7DD-CE14CA7B57D6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בדיקת עובדות</a:t>
          </a:r>
        </a:p>
      </dgm:t>
    </dgm:pt>
    <dgm:pt modelId="{97DA2323-06FC-4636-8141-0DDE34838541}" type="parTrans" cxnId="{2BA9840C-A90A-417A-8C56-0C3699D413CE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3B74D5F-C4B1-4A0A-8C42-9A99375B380F}" type="sibTrans" cxnId="{2BA9840C-A90A-417A-8C56-0C3699D413CE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34A921-EAEE-45E6-B5F4-8CF74017DE00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מקצועיות</a:t>
          </a:r>
        </a:p>
      </dgm:t>
    </dgm:pt>
    <dgm:pt modelId="{E715913D-44F4-4363-8D95-33C12BFBC73E}" type="parTrans" cxnId="{E12D52D9-68E1-4C03-86B8-4A31714F2BB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128B259-5509-4BB9-A3E3-FE6DBB46488E}" type="sibTrans" cxnId="{E12D52D9-68E1-4C03-86B8-4A31714F2BB1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1C9B4C-A414-48FE-9B63-9AE7875B516E}">
      <dgm:prSet phldrT="[טקסט]"/>
      <dgm:spPr/>
      <dgm:t>
        <a:bodyPr/>
        <a:lstStyle/>
        <a:p>
          <a:pPr rtl="1"/>
          <a:r>
            <a:rPr lang="he-IL" b="1" dirty="0">
              <a:latin typeface="David" panose="020E0502060401010101" pitchFamily="34" charset="-79"/>
              <a:cs typeface="David" panose="020E0502060401010101" pitchFamily="34" charset="-79"/>
            </a:rPr>
            <a:t>במקרה של נקודות מבט שונות</a:t>
          </a:r>
        </a:p>
      </dgm:t>
    </dgm:pt>
    <dgm:pt modelId="{FBBC8E2B-5749-4B2F-8D6E-00D3A6C7AEF0}" type="parTrans" cxnId="{0886DA80-37A3-4F62-A5C2-59AB05A03E2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8417B4E-5291-45A8-B898-6668DA011FF8}" type="sibTrans" cxnId="{0886DA80-37A3-4F62-A5C2-59AB05A03E2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52C917-2E3A-4073-A833-EE3399F45F36}">
      <dgm:prSet phldrT="[טקסט]"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אובייקטיביות</a:t>
          </a:r>
        </a:p>
      </dgm:t>
    </dgm:pt>
    <dgm:pt modelId="{D1666F83-891A-4481-BADB-F83F71BDD93A}" type="parTrans" cxnId="{B9FBAC12-1B39-4A0B-9FA0-9C021BB7250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A4835D2-6BB1-461E-9E2F-BF23E79AF3BF}" type="sibTrans" cxnId="{B9FBAC12-1B39-4A0B-9FA0-9C021BB7250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8BC6127-E977-4A55-9841-DF84394FB9C5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החלטיות</a:t>
          </a:r>
        </a:p>
      </dgm:t>
    </dgm:pt>
    <dgm:pt modelId="{BC420B0D-C1C5-4E2A-83BB-997B52C07A30}" type="parTrans" cxnId="{6E0D282A-D884-46C3-B6E2-FF70C48C676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AE29B4A-B0C5-44BD-BD4D-6AC5828DEE24}" type="sibTrans" cxnId="{6E0D282A-D884-46C3-B6E2-FF70C48C6767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79D824E-B641-4A47-A7C5-D629764B3D13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קור רוח</a:t>
          </a:r>
        </a:p>
      </dgm:t>
    </dgm:pt>
    <dgm:pt modelId="{BD786FCE-2F16-4454-96DB-C22FBE24FE86}" type="parTrans" cxnId="{11E46F48-B2F8-4FB1-9828-C4344B65ACD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448399C-9E4A-44C5-AF65-5022EEE21DBD}" type="sibTrans" cxnId="{11E46F48-B2F8-4FB1-9828-C4344B65ACD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785DC8E-9F3A-45E9-B588-0197AA7C0C74}">
      <dgm:prSet/>
      <dgm:spPr/>
      <dgm:t>
        <a:bodyPr/>
        <a:lstStyle/>
        <a:p>
          <a:pPr rtl="1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התמקדות בשחקן</a:t>
          </a:r>
        </a:p>
      </dgm:t>
    </dgm:pt>
    <dgm:pt modelId="{19D95CAD-3245-4018-86B1-499BFEC616E9}" type="parTrans" cxnId="{996A33FF-AD6B-4B92-A007-55B3E1D26A62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64B707-B3B2-4DF2-8949-16DA4EE5B864}" type="sibTrans" cxnId="{996A33FF-AD6B-4B92-A007-55B3E1D26A62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C1900D-95B5-478F-8750-6BEA4FCD1CAB}" type="pres">
      <dgm:prSet presAssocID="{465ECD54-B5F3-47AC-89B8-0AC5F196CE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738D10-F046-49BD-89A6-1ADFBEAE861A}" type="pres">
      <dgm:prSet presAssocID="{C34D27D4-0DF1-4C92-AA85-00B1F4B015A1}" presName="hierRoot1" presStyleCnt="0"/>
      <dgm:spPr/>
    </dgm:pt>
    <dgm:pt modelId="{0919BD46-CE1C-45D9-A431-64766478CCE9}" type="pres">
      <dgm:prSet presAssocID="{C34D27D4-0DF1-4C92-AA85-00B1F4B015A1}" presName="composite" presStyleCnt="0"/>
      <dgm:spPr/>
    </dgm:pt>
    <dgm:pt modelId="{66B7FD10-2C8A-45C7-93DF-0DBC8B900857}" type="pres">
      <dgm:prSet presAssocID="{C34D27D4-0DF1-4C92-AA85-00B1F4B015A1}" presName="background" presStyleLbl="node0" presStyleIdx="0" presStyleCnt="1"/>
      <dgm:spPr/>
    </dgm:pt>
    <dgm:pt modelId="{34F30429-94D9-4D65-8C42-75263A74F40C}" type="pres">
      <dgm:prSet presAssocID="{C34D27D4-0DF1-4C92-AA85-00B1F4B015A1}" presName="text" presStyleLbl="fgAcc0" presStyleIdx="0" presStyleCnt="1" custScaleX="173059">
        <dgm:presLayoutVars>
          <dgm:chPref val="3"/>
        </dgm:presLayoutVars>
      </dgm:prSet>
      <dgm:spPr/>
    </dgm:pt>
    <dgm:pt modelId="{A43AD474-96D0-4DBB-A6C9-3799B110598E}" type="pres">
      <dgm:prSet presAssocID="{C34D27D4-0DF1-4C92-AA85-00B1F4B015A1}" presName="hierChild2" presStyleCnt="0"/>
      <dgm:spPr/>
    </dgm:pt>
    <dgm:pt modelId="{829D4A5A-CE07-4A18-9F66-780D9D2C3B8C}" type="pres">
      <dgm:prSet presAssocID="{0088DE25-66BE-4957-A2BE-8387D6CC6656}" presName="Name10" presStyleLbl="parChTrans1D2" presStyleIdx="0" presStyleCnt="2"/>
      <dgm:spPr/>
    </dgm:pt>
    <dgm:pt modelId="{DAF25743-6424-4E25-A500-DE03CE2C887E}" type="pres">
      <dgm:prSet presAssocID="{7F2F7E7D-1F4F-4FD4-B650-D23E793361D4}" presName="hierRoot2" presStyleCnt="0"/>
      <dgm:spPr/>
    </dgm:pt>
    <dgm:pt modelId="{C152B6BC-47B1-4ADF-9C6C-BF1E34EE9F20}" type="pres">
      <dgm:prSet presAssocID="{7F2F7E7D-1F4F-4FD4-B650-D23E793361D4}" presName="composite2" presStyleCnt="0"/>
      <dgm:spPr/>
    </dgm:pt>
    <dgm:pt modelId="{260D8D9B-41EB-4DD5-B487-394E5E366D49}" type="pres">
      <dgm:prSet presAssocID="{7F2F7E7D-1F4F-4FD4-B650-D23E793361D4}" presName="background2" presStyleLbl="node2" presStyleIdx="0" presStyleCnt="2"/>
      <dgm:spPr/>
    </dgm:pt>
    <dgm:pt modelId="{591C0AA0-6C4D-4134-BCF6-9E079F69C6A0}" type="pres">
      <dgm:prSet presAssocID="{7F2F7E7D-1F4F-4FD4-B650-D23E793361D4}" presName="text2" presStyleLbl="fgAcc2" presStyleIdx="0" presStyleCnt="2">
        <dgm:presLayoutVars>
          <dgm:chPref val="3"/>
        </dgm:presLayoutVars>
      </dgm:prSet>
      <dgm:spPr/>
    </dgm:pt>
    <dgm:pt modelId="{08C41AEB-0DAE-449B-B76B-916B92F6D49C}" type="pres">
      <dgm:prSet presAssocID="{7F2F7E7D-1F4F-4FD4-B650-D23E793361D4}" presName="hierChild3" presStyleCnt="0"/>
      <dgm:spPr/>
    </dgm:pt>
    <dgm:pt modelId="{B1422070-0F85-4F6D-9085-22CD2B9F85E3}" type="pres">
      <dgm:prSet presAssocID="{19D95CAD-3245-4018-86B1-499BFEC616E9}" presName="Name17" presStyleLbl="parChTrans1D3" presStyleIdx="0" presStyleCnt="6"/>
      <dgm:spPr/>
    </dgm:pt>
    <dgm:pt modelId="{C1E819A8-4597-4930-8058-567AD035C0B1}" type="pres">
      <dgm:prSet presAssocID="{5785DC8E-9F3A-45E9-B588-0197AA7C0C74}" presName="hierRoot3" presStyleCnt="0"/>
      <dgm:spPr/>
    </dgm:pt>
    <dgm:pt modelId="{D94F3F6E-C351-4006-A899-94323D35F8BB}" type="pres">
      <dgm:prSet presAssocID="{5785DC8E-9F3A-45E9-B588-0197AA7C0C74}" presName="composite3" presStyleCnt="0"/>
      <dgm:spPr/>
    </dgm:pt>
    <dgm:pt modelId="{F40ABFFD-4232-480C-A89A-88ED49381829}" type="pres">
      <dgm:prSet presAssocID="{5785DC8E-9F3A-45E9-B588-0197AA7C0C74}" presName="background3" presStyleLbl="node3" presStyleIdx="0" presStyleCnt="6"/>
      <dgm:spPr/>
    </dgm:pt>
    <dgm:pt modelId="{AB27B7B4-DFDB-452F-B8CD-492578E89991}" type="pres">
      <dgm:prSet presAssocID="{5785DC8E-9F3A-45E9-B588-0197AA7C0C74}" presName="text3" presStyleLbl="fgAcc3" presStyleIdx="0" presStyleCnt="6">
        <dgm:presLayoutVars>
          <dgm:chPref val="3"/>
        </dgm:presLayoutVars>
      </dgm:prSet>
      <dgm:spPr/>
    </dgm:pt>
    <dgm:pt modelId="{A0925CBD-B284-4BC4-B052-9EF7063E4939}" type="pres">
      <dgm:prSet presAssocID="{5785DC8E-9F3A-45E9-B588-0197AA7C0C74}" presName="hierChild4" presStyleCnt="0"/>
      <dgm:spPr/>
    </dgm:pt>
    <dgm:pt modelId="{8B203A33-968E-4EF9-9D30-B25B7001387F}" type="pres">
      <dgm:prSet presAssocID="{97DA2323-06FC-4636-8141-0DDE34838541}" presName="Name17" presStyleLbl="parChTrans1D3" presStyleIdx="1" presStyleCnt="6"/>
      <dgm:spPr/>
    </dgm:pt>
    <dgm:pt modelId="{9009327F-148C-49D3-B4FE-F9BC9D6C8CA2}" type="pres">
      <dgm:prSet presAssocID="{2B0710D2-A2B0-44D3-A7DD-CE14CA7B57D6}" presName="hierRoot3" presStyleCnt="0"/>
      <dgm:spPr/>
    </dgm:pt>
    <dgm:pt modelId="{5B8BB266-F1A7-4389-A81D-B9FA25613696}" type="pres">
      <dgm:prSet presAssocID="{2B0710D2-A2B0-44D3-A7DD-CE14CA7B57D6}" presName="composite3" presStyleCnt="0"/>
      <dgm:spPr/>
    </dgm:pt>
    <dgm:pt modelId="{54E519F2-0E56-46B7-B78E-9E16B956F806}" type="pres">
      <dgm:prSet presAssocID="{2B0710D2-A2B0-44D3-A7DD-CE14CA7B57D6}" presName="background3" presStyleLbl="node3" presStyleIdx="1" presStyleCnt="6"/>
      <dgm:spPr/>
    </dgm:pt>
    <dgm:pt modelId="{F1F53921-9315-491C-B548-99FA24088C8A}" type="pres">
      <dgm:prSet presAssocID="{2B0710D2-A2B0-44D3-A7DD-CE14CA7B57D6}" presName="text3" presStyleLbl="fgAcc3" presStyleIdx="1" presStyleCnt="6">
        <dgm:presLayoutVars>
          <dgm:chPref val="3"/>
        </dgm:presLayoutVars>
      </dgm:prSet>
      <dgm:spPr/>
    </dgm:pt>
    <dgm:pt modelId="{D2E746F3-E31C-4544-A40E-12B2DC080492}" type="pres">
      <dgm:prSet presAssocID="{2B0710D2-A2B0-44D3-A7DD-CE14CA7B57D6}" presName="hierChild4" presStyleCnt="0"/>
      <dgm:spPr/>
    </dgm:pt>
    <dgm:pt modelId="{54942A7C-F746-4A92-A2C4-0ABE82BCC097}" type="pres">
      <dgm:prSet presAssocID="{E715913D-44F4-4363-8D95-33C12BFBC73E}" presName="Name17" presStyleLbl="parChTrans1D3" presStyleIdx="2" presStyleCnt="6"/>
      <dgm:spPr/>
    </dgm:pt>
    <dgm:pt modelId="{88C7B527-B7EA-4FE2-8F9B-59100AFDD776}" type="pres">
      <dgm:prSet presAssocID="{9434A921-EAEE-45E6-B5F4-8CF74017DE00}" presName="hierRoot3" presStyleCnt="0"/>
      <dgm:spPr/>
    </dgm:pt>
    <dgm:pt modelId="{66970982-540D-4606-87F8-A0E068BF0C1E}" type="pres">
      <dgm:prSet presAssocID="{9434A921-EAEE-45E6-B5F4-8CF74017DE00}" presName="composite3" presStyleCnt="0"/>
      <dgm:spPr/>
    </dgm:pt>
    <dgm:pt modelId="{2F05A08F-BD6A-4178-A3B3-03A7227C341B}" type="pres">
      <dgm:prSet presAssocID="{9434A921-EAEE-45E6-B5F4-8CF74017DE00}" presName="background3" presStyleLbl="node3" presStyleIdx="2" presStyleCnt="6"/>
      <dgm:spPr/>
    </dgm:pt>
    <dgm:pt modelId="{90AEA3E4-DD5A-47FA-9628-6B17E9FE0B7F}" type="pres">
      <dgm:prSet presAssocID="{9434A921-EAEE-45E6-B5F4-8CF74017DE00}" presName="text3" presStyleLbl="fgAcc3" presStyleIdx="2" presStyleCnt="6">
        <dgm:presLayoutVars>
          <dgm:chPref val="3"/>
        </dgm:presLayoutVars>
      </dgm:prSet>
      <dgm:spPr/>
    </dgm:pt>
    <dgm:pt modelId="{BFD36749-9615-4A01-A825-422F64C3D8E5}" type="pres">
      <dgm:prSet presAssocID="{9434A921-EAEE-45E6-B5F4-8CF74017DE00}" presName="hierChild4" presStyleCnt="0"/>
      <dgm:spPr/>
    </dgm:pt>
    <dgm:pt modelId="{57B04801-F29F-4659-A456-5D6C9F571CA8}" type="pres">
      <dgm:prSet presAssocID="{FBBC8E2B-5749-4B2F-8D6E-00D3A6C7AEF0}" presName="Name10" presStyleLbl="parChTrans1D2" presStyleIdx="1" presStyleCnt="2"/>
      <dgm:spPr/>
    </dgm:pt>
    <dgm:pt modelId="{DC42E77C-983D-4A07-A810-8D2A4C5A712B}" type="pres">
      <dgm:prSet presAssocID="{C81C9B4C-A414-48FE-9B63-9AE7875B516E}" presName="hierRoot2" presStyleCnt="0"/>
      <dgm:spPr/>
    </dgm:pt>
    <dgm:pt modelId="{9424210D-1AE2-4C3C-9750-CC0616DDA978}" type="pres">
      <dgm:prSet presAssocID="{C81C9B4C-A414-48FE-9B63-9AE7875B516E}" presName="composite2" presStyleCnt="0"/>
      <dgm:spPr/>
    </dgm:pt>
    <dgm:pt modelId="{8BA249B7-6F25-40FB-B28C-DE293F9D92BE}" type="pres">
      <dgm:prSet presAssocID="{C81C9B4C-A414-48FE-9B63-9AE7875B516E}" presName="background2" presStyleLbl="node2" presStyleIdx="1" presStyleCnt="2"/>
      <dgm:spPr/>
    </dgm:pt>
    <dgm:pt modelId="{30936C5D-7EAA-4EFF-804A-67CBA41023F2}" type="pres">
      <dgm:prSet presAssocID="{C81C9B4C-A414-48FE-9B63-9AE7875B516E}" presName="text2" presStyleLbl="fgAcc2" presStyleIdx="1" presStyleCnt="2">
        <dgm:presLayoutVars>
          <dgm:chPref val="3"/>
        </dgm:presLayoutVars>
      </dgm:prSet>
      <dgm:spPr/>
    </dgm:pt>
    <dgm:pt modelId="{CDBC91A3-49B4-4410-8C49-23A9D16B9A2F}" type="pres">
      <dgm:prSet presAssocID="{C81C9B4C-A414-48FE-9B63-9AE7875B516E}" presName="hierChild3" presStyleCnt="0"/>
      <dgm:spPr/>
    </dgm:pt>
    <dgm:pt modelId="{1C64B9F4-D012-44A8-9D46-FEB49E94B2D7}" type="pres">
      <dgm:prSet presAssocID="{BD786FCE-2F16-4454-96DB-C22FBE24FE86}" presName="Name17" presStyleLbl="parChTrans1D3" presStyleIdx="3" presStyleCnt="6"/>
      <dgm:spPr/>
    </dgm:pt>
    <dgm:pt modelId="{0A864023-EB7C-4407-A92E-57A068972017}" type="pres">
      <dgm:prSet presAssocID="{079D824E-B641-4A47-A7C5-D629764B3D13}" presName="hierRoot3" presStyleCnt="0"/>
      <dgm:spPr/>
    </dgm:pt>
    <dgm:pt modelId="{3D9CEC19-6234-44FE-9BE4-CB989C0AEC13}" type="pres">
      <dgm:prSet presAssocID="{079D824E-B641-4A47-A7C5-D629764B3D13}" presName="composite3" presStyleCnt="0"/>
      <dgm:spPr/>
    </dgm:pt>
    <dgm:pt modelId="{5CC726B8-30F4-413C-B00C-485F36AED636}" type="pres">
      <dgm:prSet presAssocID="{079D824E-B641-4A47-A7C5-D629764B3D13}" presName="background3" presStyleLbl="node3" presStyleIdx="3" presStyleCnt="6"/>
      <dgm:spPr/>
    </dgm:pt>
    <dgm:pt modelId="{325283B3-76AB-4694-8C09-3210FBF1FA0C}" type="pres">
      <dgm:prSet presAssocID="{079D824E-B641-4A47-A7C5-D629764B3D13}" presName="text3" presStyleLbl="fgAcc3" presStyleIdx="3" presStyleCnt="6">
        <dgm:presLayoutVars>
          <dgm:chPref val="3"/>
        </dgm:presLayoutVars>
      </dgm:prSet>
      <dgm:spPr/>
    </dgm:pt>
    <dgm:pt modelId="{29C4C965-5D9E-4788-9094-22DE28AA2ED0}" type="pres">
      <dgm:prSet presAssocID="{079D824E-B641-4A47-A7C5-D629764B3D13}" presName="hierChild4" presStyleCnt="0"/>
      <dgm:spPr/>
    </dgm:pt>
    <dgm:pt modelId="{1EED386F-5AA5-4EB4-816A-F1A3744DD79B}" type="pres">
      <dgm:prSet presAssocID="{BC420B0D-C1C5-4E2A-83BB-997B52C07A30}" presName="Name17" presStyleLbl="parChTrans1D3" presStyleIdx="4" presStyleCnt="6"/>
      <dgm:spPr/>
    </dgm:pt>
    <dgm:pt modelId="{24BED825-7093-407E-91FE-C29127723FA5}" type="pres">
      <dgm:prSet presAssocID="{88BC6127-E977-4A55-9841-DF84394FB9C5}" presName="hierRoot3" presStyleCnt="0"/>
      <dgm:spPr/>
    </dgm:pt>
    <dgm:pt modelId="{69C82C3C-6871-4EC0-84CF-B3B254B620A2}" type="pres">
      <dgm:prSet presAssocID="{88BC6127-E977-4A55-9841-DF84394FB9C5}" presName="composite3" presStyleCnt="0"/>
      <dgm:spPr/>
    </dgm:pt>
    <dgm:pt modelId="{22B1A0AE-519B-4ADE-BEB4-F9EC4668A60B}" type="pres">
      <dgm:prSet presAssocID="{88BC6127-E977-4A55-9841-DF84394FB9C5}" presName="background3" presStyleLbl="node3" presStyleIdx="4" presStyleCnt="6"/>
      <dgm:spPr/>
    </dgm:pt>
    <dgm:pt modelId="{308B10E1-0D5B-42A6-9D5E-284FEA218C38}" type="pres">
      <dgm:prSet presAssocID="{88BC6127-E977-4A55-9841-DF84394FB9C5}" presName="text3" presStyleLbl="fgAcc3" presStyleIdx="4" presStyleCnt="6">
        <dgm:presLayoutVars>
          <dgm:chPref val="3"/>
        </dgm:presLayoutVars>
      </dgm:prSet>
      <dgm:spPr/>
    </dgm:pt>
    <dgm:pt modelId="{B39C61FA-B4A6-458D-90D9-7EE344F65C48}" type="pres">
      <dgm:prSet presAssocID="{88BC6127-E977-4A55-9841-DF84394FB9C5}" presName="hierChild4" presStyleCnt="0"/>
      <dgm:spPr/>
    </dgm:pt>
    <dgm:pt modelId="{3A107143-641A-4128-A161-2764317A6495}" type="pres">
      <dgm:prSet presAssocID="{D1666F83-891A-4481-BADB-F83F71BDD93A}" presName="Name17" presStyleLbl="parChTrans1D3" presStyleIdx="5" presStyleCnt="6"/>
      <dgm:spPr/>
    </dgm:pt>
    <dgm:pt modelId="{D7CA81AF-FF3F-49C0-9622-11FFAC575783}" type="pres">
      <dgm:prSet presAssocID="{2E52C917-2E3A-4073-A833-EE3399F45F36}" presName="hierRoot3" presStyleCnt="0"/>
      <dgm:spPr/>
    </dgm:pt>
    <dgm:pt modelId="{88D07547-DB54-4385-81C6-AE6958898F1D}" type="pres">
      <dgm:prSet presAssocID="{2E52C917-2E3A-4073-A833-EE3399F45F36}" presName="composite3" presStyleCnt="0"/>
      <dgm:spPr/>
    </dgm:pt>
    <dgm:pt modelId="{D29CE1E5-4C76-4F37-A46E-E85026682338}" type="pres">
      <dgm:prSet presAssocID="{2E52C917-2E3A-4073-A833-EE3399F45F36}" presName="background3" presStyleLbl="node3" presStyleIdx="5" presStyleCnt="6"/>
      <dgm:spPr/>
    </dgm:pt>
    <dgm:pt modelId="{FD40A82A-B273-4D6E-9984-34E88ACF84AA}" type="pres">
      <dgm:prSet presAssocID="{2E52C917-2E3A-4073-A833-EE3399F45F36}" presName="text3" presStyleLbl="fgAcc3" presStyleIdx="5" presStyleCnt="6" custLinFactNeighborX="5698">
        <dgm:presLayoutVars>
          <dgm:chPref val="3"/>
        </dgm:presLayoutVars>
      </dgm:prSet>
      <dgm:spPr/>
    </dgm:pt>
    <dgm:pt modelId="{C09716F2-05D2-475F-90CC-051378D6D471}" type="pres">
      <dgm:prSet presAssocID="{2E52C917-2E3A-4073-A833-EE3399F45F36}" presName="hierChild4" presStyleCnt="0"/>
      <dgm:spPr/>
    </dgm:pt>
  </dgm:ptLst>
  <dgm:cxnLst>
    <dgm:cxn modelId="{2BA9840C-A90A-417A-8C56-0C3699D413CE}" srcId="{7F2F7E7D-1F4F-4FD4-B650-D23E793361D4}" destId="{2B0710D2-A2B0-44D3-A7DD-CE14CA7B57D6}" srcOrd="1" destOrd="0" parTransId="{97DA2323-06FC-4636-8141-0DDE34838541}" sibTransId="{43B74D5F-C4B1-4A0A-8C42-9A99375B380F}"/>
    <dgm:cxn modelId="{B9FBAC12-1B39-4A0B-9FA0-9C021BB72506}" srcId="{C81C9B4C-A414-48FE-9B63-9AE7875B516E}" destId="{2E52C917-2E3A-4073-A833-EE3399F45F36}" srcOrd="2" destOrd="0" parTransId="{D1666F83-891A-4481-BADB-F83F71BDD93A}" sibTransId="{BA4835D2-6BB1-461E-9E2F-BF23E79AF3BF}"/>
    <dgm:cxn modelId="{C266F213-B93E-43FB-97C3-EF29D423A927}" type="presOf" srcId="{C81C9B4C-A414-48FE-9B63-9AE7875B516E}" destId="{30936C5D-7EAA-4EFF-804A-67CBA41023F2}" srcOrd="0" destOrd="0" presId="urn:microsoft.com/office/officeart/2005/8/layout/hierarchy1"/>
    <dgm:cxn modelId="{6E0D282A-D884-46C3-B6E2-FF70C48C6767}" srcId="{C81C9B4C-A414-48FE-9B63-9AE7875B516E}" destId="{88BC6127-E977-4A55-9841-DF84394FB9C5}" srcOrd="1" destOrd="0" parTransId="{BC420B0D-C1C5-4E2A-83BB-997B52C07A30}" sibTransId="{EAE29B4A-B0C5-44BD-BD4D-6AC5828DEE24}"/>
    <dgm:cxn modelId="{566F232F-578A-4798-A392-53E81192E94B}" srcId="{465ECD54-B5F3-47AC-89B8-0AC5F196CEA8}" destId="{C34D27D4-0DF1-4C92-AA85-00B1F4B015A1}" srcOrd="0" destOrd="0" parTransId="{20939520-BFAB-4C1B-A4AD-F69B6293EE44}" sibTransId="{E9058B1C-8161-459F-92B6-0E4A5F0BEE34}"/>
    <dgm:cxn modelId="{501CB45C-49C3-4672-A18D-D17926750A9C}" type="presOf" srcId="{9434A921-EAEE-45E6-B5F4-8CF74017DE00}" destId="{90AEA3E4-DD5A-47FA-9628-6B17E9FE0B7F}" srcOrd="0" destOrd="0" presId="urn:microsoft.com/office/officeart/2005/8/layout/hierarchy1"/>
    <dgm:cxn modelId="{671F2642-922F-4C7B-843D-05D7A8CE5ABB}" type="presOf" srcId="{2B0710D2-A2B0-44D3-A7DD-CE14CA7B57D6}" destId="{F1F53921-9315-491C-B548-99FA24088C8A}" srcOrd="0" destOrd="0" presId="urn:microsoft.com/office/officeart/2005/8/layout/hierarchy1"/>
    <dgm:cxn modelId="{D7EA1445-7D38-42CB-BAA6-27D9DA7D6684}" type="presOf" srcId="{C34D27D4-0DF1-4C92-AA85-00B1F4B015A1}" destId="{34F30429-94D9-4D65-8C42-75263A74F40C}" srcOrd="0" destOrd="0" presId="urn:microsoft.com/office/officeart/2005/8/layout/hierarchy1"/>
    <dgm:cxn modelId="{11E46F48-B2F8-4FB1-9828-C4344B65ACD9}" srcId="{C81C9B4C-A414-48FE-9B63-9AE7875B516E}" destId="{079D824E-B641-4A47-A7C5-D629764B3D13}" srcOrd="0" destOrd="0" parTransId="{BD786FCE-2F16-4454-96DB-C22FBE24FE86}" sibTransId="{A448399C-9E4A-44C5-AF65-5022EEE21DBD}"/>
    <dgm:cxn modelId="{11E3BB48-17A9-418D-9ADB-65CD0B0A7BE9}" type="presOf" srcId="{BD786FCE-2F16-4454-96DB-C22FBE24FE86}" destId="{1C64B9F4-D012-44A8-9D46-FEB49E94B2D7}" srcOrd="0" destOrd="0" presId="urn:microsoft.com/office/officeart/2005/8/layout/hierarchy1"/>
    <dgm:cxn modelId="{A67CF84F-C84B-4C3D-BA1C-56147BD27862}" type="presOf" srcId="{2E52C917-2E3A-4073-A833-EE3399F45F36}" destId="{FD40A82A-B273-4D6E-9984-34E88ACF84AA}" srcOrd="0" destOrd="0" presId="urn:microsoft.com/office/officeart/2005/8/layout/hierarchy1"/>
    <dgm:cxn modelId="{10A7A173-C023-4348-9433-B093C94B50FA}" type="presOf" srcId="{19D95CAD-3245-4018-86B1-499BFEC616E9}" destId="{B1422070-0F85-4F6D-9085-22CD2B9F85E3}" srcOrd="0" destOrd="0" presId="urn:microsoft.com/office/officeart/2005/8/layout/hierarchy1"/>
    <dgm:cxn modelId="{9944DD73-8FB3-41E2-9DA6-E2DEC9E4CD5E}" type="presOf" srcId="{E715913D-44F4-4363-8D95-33C12BFBC73E}" destId="{54942A7C-F746-4A92-A2C4-0ABE82BCC097}" srcOrd="0" destOrd="0" presId="urn:microsoft.com/office/officeart/2005/8/layout/hierarchy1"/>
    <dgm:cxn modelId="{2EB6D980-0472-4F35-931B-579EE52D8AE1}" type="presOf" srcId="{0088DE25-66BE-4957-A2BE-8387D6CC6656}" destId="{829D4A5A-CE07-4A18-9F66-780D9D2C3B8C}" srcOrd="0" destOrd="0" presId="urn:microsoft.com/office/officeart/2005/8/layout/hierarchy1"/>
    <dgm:cxn modelId="{0886DA80-37A3-4F62-A5C2-59AB05A03E26}" srcId="{C34D27D4-0DF1-4C92-AA85-00B1F4B015A1}" destId="{C81C9B4C-A414-48FE-9B63-9AE7875B516E}" srcOrd="1" destOrd="0" parTransId="{FBBC8E2B-5749-4B2F-8D6E-00D3A6C7AEF0}" sibTransId="{88417B4E-5291-45A8-B898-6668DA011FF8}"/>
    <dgm:cxn modelId="{B84E0F81-EEEE-405E-B048-7520AAB1659E}" type="presOf" srcId="{7F2F7E7D-1F4F-4FD4-B650-D23E793361D4}" destId="{591C0AA0-6C4D-4134-BCF6-9E079F69C6A0}" srcOrd="0" destOrd="0" presId="urn:microsoft.com/office/officeart/2005/8/layout/hierarchy1"/>
    <dgm:cxn modelId="{07586881-0007-42D7-A9CD-DFEC80C08450}" type="presOf" srcId="{BC420B0D-C1C5-4E2A-83BB-997B52C07A30}" destId="{1EED386F-5AA5-4EB4-816A-F1A3744DD79B}" srcOrd="0" destOrd="0" presId="urn:microsoft.com/office/officeart/2005/8/layout/hierarchy1"/>
    <dgm:cxn modelId="{ACA51489-3EF7-48A0-9666-4C5EE014A574}" srcId="{C34D27D4-0DF1-4C92-AA85-00B1F4B015A1}" destId="{7F2F7E7D-1F4F-4FD4-B650-D23E793361D4}" srcOrd="0" destOrd="0" parTransId="{0088DE25-66BE-4957-A2BE-8387D6CC6656}" sibTransId="{700ED5A1-C4BE-445D-9837-6CEA308BB6C2}"/>
    <dgm:cxn modelId="{34ED50A1-387A-49F2-85A6-16E6AC6D7C19}" type="presOf" srcId="{D1666F83-891A-4481-BADB-F83F71BDD93A}" destId="{3A107143-641A-4128-A161-2764317A6495}" srcOrd="0" destOrd="0" presId="urn:microsoft.com/office/officeart/2005/8/layout/hierarchy1"/>
    <dgm:cxn modelId="{ECE3FBA6-0EFB-4EFE-86E7-6F509A4F239F}" type="presOf" srcId="{079D824E-B641-4A47-A7C5-D629764B3D13}" destId="{325283B3-76AB-4694-8C09-3210FBF1FA0C}" srcOrd="0" destOrd="0" presId="urn:microsoft.com/office/officeart/2005/8/layout/hierarchy1"/>
    <dgm:cxn modelId="{FEFA4EC8-D8AD-44A6-AA4C-6BFAB0EEF33A}" type="presOf" srcId="{88BC6127-E977-4A55-9841-DF84394FB9C5}" destId="{308B10E1-0D5B-42A6-9D5E-284FEA218C38}" srcOrd="0" destOrd="0" presId="urn:microsoft.com/office/officeart/2005/8/layout/hierarchy1"/>
    <dgm:cxn modelId="{762C1BCB-E4DC-4B74-B61A-35DBF1091A2D}" type="presOf" srcId="{465ECD54-B5F3-47AC-89B8-0AC5F196CEA8}" destId="{C8C1900D-95B5-478F-8750-6BEA4FCD1CAB}" srcOrd="0" destOrd="0" presId="urn:microsoft.com/office/officeart/2005/8/layout/hierarchy1"/>
    <dgm:cxn modelId="{393E79CB-95E5-4795-BD5B-EEB308E88916}" type="presOf" srcId="{FBBC8E2B-5749-4B2F-8D6E-00D3A6C7AEF0}" destId="{57B04801-F29F-4659-A456-5D6C9F571CA8}" srcOrd="0" destOrd="0" presId="urn:microsoft.com/office/officeart/2005/8/layout/hierarchy1"/>
    <dgm:cxn modelId="{E12D52D9-68E1-4C03-86B8-4A31714F2BB1}" srcId="{7F2F7E7D-1F4F-4FD4-B650-D23E793361D4}" destId="{9434A921-EAEE-45E6-B5F4-8CF74017DE00}" srcOrd="2" destOrd="0" parTransId="{E715913D-44F4-4363-8D95-33C12BFBC73E}" sibTransId="{2128B259-5509-4BB9-A3E3-FE6DBB46488E}"/>
    <dgm:cxn modelId="{D5AB97DE-1676-4AB5-B6DE-57167CF282F4}" type="presOf" srcId="{5785DC8E-9F3A-45E9-B588-0197AA7C0C74}" destId="{AB27B7B4-DFDB-452F-B8CD-492578E89991}" srcOrd="0" destOrd="0" presId="urn:microsoft.com/office/officeart/2005/8/layout/hierarchy1"/>
    <dgm:cxn modelId="{E98001F1-3E28-4081-B974-1C9F8921C557}" type="presOf" srcId="{97DA2323-06FC-4636-8141-0DDE34838541}" destId="{8B203A33-968E-4EF9-9D30-B25B7001387F}" srcOrd="0" destOrd="0" presId="urn:microsoft.com/office/officeart/2005/8/layout/hierarchy1"/>
    <dgm:cxn modelId="{996A33FF-AD6B-4B92-A007-55B3E1D26A62}" srcId="{7F2F7E7D-1F4F-4FD4-B650-D23E793361D4}" destId="{5785DC8E-9F3A-45E9-B588-0197AA7C0C74}" srcOrd="0" destOrd="0" parTransId="{19D95CAD-3245-4018-86B1-499BFEC616E9}" sibTransId="{2B64B707-B3B2-4DF2-8949-16DA4EE5B864}"/>
    <dgm:cxn modelId="{229983CD-62BA-49C4-82CA-629DBB5B0C07}" type="presParOf" srcId="{C8C1900D-95B5-478F-8750-6BEA4FCD1CAB}" destId="{8C738D10-F046-49BD-89A6-1ADFBEAE861A}" srcOrd="0" destOrd="0" presId="urn:microsoft.com/office/officeart/2005/8/layout/hierarchy1"/>
    <dgm:cxn modelId="{054656DD-F789-4C6B-BD5B-63814043D7ED}" type="presParOf" srcId="{8C738D10-F046-49BD-89A6-1ADFBEAE861A}" destId="{0919BD46-CE1C-45D9-A431-64766478CCE9}" srcOrd="0" destOrd="0" presId="urn:microsoft.com/office/officeart/2005/8/layout/hierarchy1"/>
    <dgm:cxn modelId="{B242BD56-6C3A-4420-931E-20705CE74434}" type="presParOf" srcId="{0919BD46-CE1C-45D9-A431-64766478CCE9}" destId="{66B7FD10-2C8A-45C7-93DF-0DBC8B900857}" srcOrd="0" destOrd="0" presId="urn:microsoft.com/office/officeart/2005/8/layout/hierarchy1"/>
    <dgm:cxn modelId="{D78CD8A0-16D9-4C3B-82A7-4CB948D306C1}" type="presParOf" srcId="{0919BD46-CE1C-45D9-A431-64766478CCE9}" destId="{34F30429-94D9-4D65-8C42-75263A74F40C}" srcOrd="1" destOrd="0" presId="urn:microsoft.com/office/officeart/2005/8/layout/hierarchy1"/>
    <dgm:cxn modelId="{7D462073-12E5-4610-9AC7-A93F5BC8FDE0}" type="presParOf" srcId="{8C738D10-F046-49BD-89A6-1ADFBEAE861A}" destId="{A43AD474-96D0-4DBB-A6C9-3799B110598E}" srcOrd="1" destOrd="0" presId="urn:microsoft.com/office/officeart/2005/8/layout/hierarchy1"/>
    <dgm:cxn modelId="{A70BB9D5-90CF-451F-9B6C-10075F2FCB70}" type="presParOf" srcId="{A43AD474-96D0-4DBB-A6C9-3799B110598E}" destId="{829D4A5A-CE07-4A18-9F66-780D9D2C3B8C}" srcOrd="0" destOrd="0" presId="urn:microsoft.com/office/officeart/2005/8/layout/hierarchy1"/>
    <dgm:cxn modelId="{93CCD360-CB56-4963-8C01-E55E2A58BD55}" type="presParOf" srcId="{A43AD474-96D0-4DBB-A6C9-3799B110598E}" destId="{DAF25743-6424-4E25-A500-DE03CE2C887E}" srcOrd="1" destOrd="0" presId="urn:microsoft.com/office/officeart/2005/8/layout/hierarchy1"/>
    <dgm:cxn modelId="{16CAB039-8F10-498C-9B76-1C2CDF02EA99}" type="presParOf" srcId="{DAF25743-6424-4E25-A500-DE03CE2C887E}" destId="{C152B6BC-47B1-4ADF-9C6C-BF1E34EE9F20}" srcOrd="0" destOrd="0" presId="urn:microsoft.com/office/officeart/2005/8/layout/hierarchy1"/>
    <dgm:cxn modelId="{1713DC0F-F642-4F0B-96F1-60CFA71EEE43}" type="presParOf" srcId="{C152B6BC-47B1-4ADF-9C6C-BF1E34EE9F20}" destId="{260D8D9B-41EB-4DD5-B487-394E5E366D49}" srcOrd="0" destOrd="0" presId="urn:microsoft.com/office/officeart/2005/8/layout/hierarchy1"/>
    <dgm:cxn modelId="{91F95A8A-3427-4B77-840A-2921F2E20B4A}" type="presParOf" srcId="{C152B6BC-47B1-4ADF-9C6C-BF1E34EE9F20}" destId="{591C0AA0-6C4D-4134-BCF6-9E079F69C6A0}" srcOrd="1" destOrd="0" presId="urn:microsoft.com/office/officeart/2005/8/layout/hierarchy1"/>
    <dgm:cxn modelId="{0374C330-46CC-4109-AA99-EFEA3BAEBDD1}" type="presParOf" srcId="{DAF25743-6424-4E25-A500-DE03CE2C887E}" destId="{08C41AEB-0DAE-449B-B76B-916B92F6D49C}" srcOrd="1" destOrd="0" presId="urn:microsoft.com/office/officeart/2005/8/layout/hierarchy1"/>
    <dgm:cxn modelId="{52443CA5-8844-424C-8692-07CCB20FB36E}" type="presParOf" srcId="{08C41AEB-0DAE-449B-B76B-916B92F6D49C}" destId="{B1422070-0F85-4F6D-9085-22CD2B9F85E3}" srcOrd="0" destOrd="0" presId="urn:microsoft.com/office/officeart/2005/8/layout/hierarchy1"/>
    <dgm:cxn modelId="{DD2FFE80-9BB2-49FB-9D0A-8B04D8852306}" type="presParOf" srcId="{08C41AEB-0DAE-449B-B76B-916B92F6D49C}" destId="{C1E819A8-4597-4930-8058-567AD035C0B1}" srcOrd="1" destOrd="0" presId="urn:microsoft.com/office/officeart/2005/8/layout/hierarchy1"/>
    <dgm:cxn modelId="{2F69545B-F09F-47C5-BCF0-651CAA405AE8}" type="presParOf" srcId="{C1E819A8-4597-4930-8058-567AD035C0B1}" destId="{D94F3F6E-C351-4006-A899-94323D35F8BB}" srcOrd="0" destOrd="0" presId="urn:microsoft.com/office/officeart/2005/8/layout/hierarchy1"/>
    <dgm:cxn modelId="{6E3A3E42-F63D-4C35-B6E8-3442893EC9CE}" type="presParOf" srcId="{D94F3F6E-C351-4006-A899-94323D35F8BB}" destId="{F40ABFFD-4232-480C-A89A-88ED49381829}" srcOrd="0" destOrd="0" presId="urn:microsoft.com/office/officeart/2005/8/layout/hierarchy1"/>
    <dgm:cxn modelId="{A7F4EA14-D778-4BC7-B635-8C7CD3DFB1A9}" type="presParOf" srcId="{D94F3F6E-C351-4006-A899-94323D35F8BB}" destId="{AB27B7B4-DFDB-452F-B8CD-492578E89991}" srcOrd="1" destOrd="0" presId="urn:microsoft.com/office/officeart/2005/8/layout/hierarchy1"/>
    <dgm:cxn modelId="{9FB7C7C0-262C-4A8A-BC51-4C4C2F90C3B4}" type="presParOf" srcId="{C1E819A8-4597-4930-8058-567AD035C0B1}" destId="{A0925CBD-B284-4BC4-B052-9EF7063E4939}" srcOrd="1" destOrd="0" presId="urn:microsoft.com/office/officeart/2005/8/layout/hierarchy1"/>
    <dgm:cxn modelId="{D33C4875-0BA6-4F83-8020-B021988CC10D}" type="presParOf" srcId="{08C41AEB-0DAE-449B-B76B-916B92F6D49C}" destId="{8B203A33-968E-4EF9-9D30-B25B7001387F}" srcOrd="2" destOrd="0" presId="urn:microsoft.com/office/officeart/2005/8/layout/hierarchy1"/>
    <dgm:cxn modelId="{E85D5E2F-7A12-4183-B88D-D3660360E8CB}" type="presParOf" srcId="{08C41AEB-0DAE-449B-B76B-916B92F6D49C}" destId="{9009327F-148C-49D3-B4FE-F9BC9D6C8CA2}" srcOrd="3" destOrd="0" presId="urn:microsoft.com/office/officeart/2005/8/layout/hierarchy1"/>
    <dgm:cxn modelId="{1C09F294-52DA-4DF7-B4EA-220ECDEC7D20}" type="presParOf" srcId="{9009327F-148C-49D3-B4FE-F9BC9D6C8CA2}" destId="{5B8BB266-F1A7-4389-A81D-B9FA25613696}" srcOrd="0" destOrd="0" presId="urn:microsoft.com/office/officeart/2005/8/layout/hierarchy1"/>
    <dgm:cxn modelId="{AECCAA32-69D9-466D-8491-E28BE213E399}" type="presParOf" srcId="{5B8BB266-F1A7-4389-A81D-B9FA25613696}" destId="{54E519F2-0E56-46B7-B78E-9E16B956F806}" srcOrd="0" destOrd="0" presId="urn:microsoft.com/office/officeart/2005/8/layout/hierarchy1"/>
    <dgm:cxn modelId="{B06E8C99-AD9A-4453-A643-C2838516990C}" type="presParOf" srcId="{5B8BB266-F1A7-4389-A81D-B9FA25613696}" destId="{F1F53921-9315-491C-B548-99FA24088C8A}" srcOrd="1" destOrd="0" presId="urn:microsoft.com/office/officeart/2005/8/layout/hierarchy1"/>
    <dgm:cxn modelId="{07442EF5-E168-47AD-9AA7-246B863563F7}" type="presParOf" srcId="{9009327F-148C-49D3-B4FE-F9BC9D6C8CA2}" destId="{D2E746F3-E31C-4544-A40E-12B2DC080492}" srcOrd="1" destOrd="0" presId="urn:microsoft.com/office/officeart/2005/8/layout/hierarchy1"/>
    <dgm:cxn modelId="{D16DE026-58EC-4A33-BC56-8B15D58C876F}" type="presParOf" srcId="{08C41AEB-0DAE-449B-B76B-916B92F6D49C}" destId="{54942A7C-F746-4A92-A2C4-0ABE82BCC097}" srcOrd="4" destOrd="0" presId="urn:microsoft.com/office/officeart/2005/8/layout/hierarchy1"/>
    <dgm:cxn modelId="{0C3451EE-651F-479F-9E45-8FAD4FF57D72}" type="presParOf" srcId="{08C41AEB-0DAE-449B-B76B-916B92F6D49C}" destId="{88C7B527-B7EA-4FE2-8F9B-59100AFDD776}" srcOrd="5" destOrd="0" presId="urn:microsoft.com/office/officeart/2005/8/layout/hierarchy1"/>
    <dgm:cxn modelId="{775EF10E-7435-4641-AD89-0AB86BFEDBAE}" type="presParOf" srcId="{88C7B527-B7EA-4FE2-8F9B-59100AFDD776}" destId="{66970982-540D-4606-87F8-A0E068BF0C1E}" srcOrd="0" destOrd="0" presId="urn:microsoft.com/office/officeart/2005/8/layout/hierarchy1"/>
    <dgm:cxn modelId="{9ED218FC-DF4D-42F2-960D-65B49E0FE2A5}" type="presParOf" srcId="{66970982-540D-4606-87F8-A0E068BF0C1E}" destId="{2F05A08F-BD6A-4178-A3B3-03A7227C341B}" srcOrd="0" destOrd="0" presId="urn:microsoft.com/office/officeart/2005/8/layout/hierarchy1"/>
    <dgm:cxn modelId="{E92EA13A-B68D-4565-8D90-FE30A9BD4543}" type="presParOf" srcId="{66970982-540D-4606-87F8-A0E068BF0C1E}" destId="{90AEA3E4-DD5A-47FA-9628-6B17E9FE0B7F}" srcOrd="1" destOrd="0" presId="urn:microsoft.com/office/officeart/2005/8/layout/hierarchy1"/>
    <dgm:cxn modelId="{91CBCFF7-FE9A-4E68-8C30-EA7EEB6BF500}" type="presParOf" srcId="{88C7B527-B7EA-4FE2-8F9B-59100AFDD776}" destId="{BFD36749-9615-4A01-A825-422F64C3D8E5}" srcOrd="1" destOrd="0" presId="urn:microsoft.com/office/officeart/2005/8/layout/hierarchy1"/>
    <dgm:cxn modelId="{A2D5AD79-D59E-4735-86F4-62A9FD58602B}" type="presParOf" srcId="{A43AD474-96D0-4DBB-A6C9-3799B110598E}" destId="{57B04801-F29F-4659-A456-5D6C9F571CA8}" srcOrd="2" destOrd="0" presId="urn:microsoft.com/office/officeart/2005/8/layout/hierarchy1"/>
    <dgm:cxn modelId="{1732A914-691E-4B1D-BC9D-D10460C26067}" type="presParOf" srcId="{A43AD474-96D0-4DBB-A6C9-3799B110598E}" destId="{DC42E77C-983D-4A07-A810-8D2A4C5A712B}" srcOrd="3" destOrd="0" presId="urn:microsoft.com/office/officeart/2005/8/layout/hierarchy1"/>
    <dgm:cxn modelId="{18AE71C5-05B0-44AC-A23C-DE88AFE0A0B1}" type="presParOf" srcId="{DC42E77C-983D-4A07-A810-8D2A4C5A712B}" destId="{9424210D-1AE2-4C3C-9750-CC0616DDA978}" srcOrd="0" destOrd="0" presId="urn:microsoft.com/office/officeart/2005/8/layout/hierarchy1"/>
    <dgm:cxn modelId="{C50F1576-8CE4-43E1-8513-4C080A598947}" type="presParOf" srcId="{9424210D-1AE2-4C3C-9750-CC0616DDA978}" destId="{8BA249B7-6F25-40FB-B28C-DE293F9D92BE}" srcOrd="0" destOrd="0" presId="urn:microsoft.com/office/officeart/2005/8/layout/hierarchy1"/>
    <dgm:cxn modelId="{FD7AF420-A306-4830-816F-89549309FF3B}" type="presParOf" srcId="{9424210D-1AE2-4C3C-9750-CC0616DDA978}" destId="{30936C5D-7EAA-4EFF-804A-67CBA41023F2}" srcOrd="1" destOrd="0" presId="urn:microsoft.com/office/officeart/2005/8/layout/hierarchy1"/>
    <dgm:cxn modelId="{1EB1E230-C0B4-418B-8A16-849D652AFEDA}" type="presParOf" srcId="{DC42E77C-983D-4A07-A810-8D2A4C5A712B}" destId="{CDBC91A3-49B4-4410-8C49-23A9D16B9A2F}" srcOrd="1" destOrd="0" presId="urn:microsoft.com/office/officeart/2005/8/layout/hierarchy1"/>
    <dgm:cxn modelId="{3266B099-9C64-433B-8CD1-999927E36E9D}" type="presParOf" srcId="{CDBC91A3-49B4-4410-8C49-23A9D16B9A2F}" destId="{1C64B9F4-D012-44A8-9D46-FEB49E94B2D7}" srcOrd="0" destOrd="0" presId="urn:microsoft.com/office/officeart/2005/8/layout/hierarchy1"/>
    <dgm:cxn modelId="{CE9C1681-04F1-4D87-B10E-9EFF0F5B75E1}" type="presParOf" srcId="{CDBC91A3-49B4-4410-8C49-23A9D16B9A2F}" destId="{0A864023-EB7C-4407-A92E-57A068972017}" srcOrd="1" destOrd="0" presId="urn:microsoft.com/office/officeart/2005/8/layout/hierarchy1"/>
    <dgm:cxn modelId="{3FB70C85-51C0-459C-8794-8C6394EEF295}" type="presParOf" srcId="{0A864023-EB7C-4407-A92E-57A068972017}" destId="{3D9CEC19-6234-44FE-9BE4-CB989C0AEC13}" srcOrd="0" destOrd="0" presId="urn:microsoft.com/office/officeart/2005/8/layout/hierarchy1"/>
    <dgm:cxn modelId="{1A52E451-4F9C-458B-8695-CB814E96C992}" type="presParOf" srcId="{3D9CEC19-6234-44FE-9BE4-CB989C0AEC13}" destId="{5CC726B8-30F4-413C-B00C-485F36AED636}" srcOrd="0" destOrd="0" presId="urn:microsoft.com/office/officeart/2005/8/layout/hierarchy1"/>
    <dgm:cxn modelId="{1521DCA2-AA18-449A-9748-2CF341D781FE}" type="presParOf" srcId="{3D9CEC19-6234-44FE-9BE4-CB989C0AEC13}" destId="{325283B3-76AB-4694-8C09-3210FBF1FA0C}" srcOrd="1" destOrd="0" presId="urn:microsoft.com/office/officeart/2005/8/layout/hierarchy1"/>
    <dgm:cxn modelId="{8B9A8219-1914-437F-817A-5950277C2C60}" type="presParOf" srcId="{0A864023-EB7C-4407-A92E-57A068972017}" destId="{29C4C965-5D9E-4788-9094-22DE28AA2ED0}" srcOrd="1" destOrd="0" presId="urn:microsoft.com/office/officeart/2005/8/layout/hierarchy1"/>
    <dgm:cxn modelId="{D463ECE0-D8D3-4972-A8F2-B692FC9296D9}" type="presParOf" srcId="{CDBC91A3-49B4-4410-8C49-23A9D16B9A2F}" destId="{1EED386F-5AA5-4EB4-816A-F1A3744DD79B}" srcOrd="2" destOrd="0" presId="urn:microsoft.com/office/officeart/2005/8/layout/hierarchy1"/>
    <dgm:cxn modelId="{6C47BC74-5170-4CA4-931C-0760BA3CD462}" type="presParOf" srcId="{CDBC91A3-49B4-4410-8C49-23A9D16B9A2F}" destId="{24BED825-7093-407E-91FE-C29127723FA5}" srcOrd="3" destOrd="0" presId="urn:microsoft.com/office/officeart/2005/8/layout/hierarchy1"/>
    <dgm:cxn modelId="{AE6F7A89-6F92-4688-BA7F-E8EC410C6AE7}" type="presParOf" srcId="{24BED825-7093-407E-91FE-C29127723FA5}" destId="{69C82C3C-6871-4EC0-84CF-B3B254B620A2}" srcOrd="0" destOrd="0" presId="urn:microsoft.com/office/officeart/2005/8/layout/hierarchy1"/>
    <dgm:cxn modelId="{8FE18411-3C23-49D0-BE9B-8583D46E2328}" type="presParOf" srcId="{69C82C3C-6871-4EC0-84CF-B3B254B620A2}" destId="{22B1A0AE-519B-4ADE-BEB4-F9EC4668A60B}" srcOrd="0" destOrd="0" presId="urn:microsoft.com/office/officeart/2005/8/layout/hierarchy1"/>
    <dgm:cxn modelId="{F59FA01C-6C17-4950-9872-344E994BB44D}" type="presParOf" srcId="{69C82C3C-6871-4EC0-84CF-B3B254B620A2}" destId="{308B10E1-0D5B-42A6-9D5E-284FEA218C38}" srcOrd="1" destOrd="0" presId="urn:microsoft.com/office/officeart/2005/8/layout/hierarchy1"/>
    <dgm:cxn modelId="{A3C1A3C7-D6E8-429D-9A63-56964CE14D2C}" type="presParOf" srcId="{24BED825-7093-407E-91FE-C29127723FA5}" destId="{B39C61FA-B4A6-458D-90D9-7EE344F65C48}" srcOrd="1" destOrd="0" presId="urn:microsoft.com/office/officeart/2005/8/layout/hierarchy1"/>
    <dgm:cxn modelId="{D5D26985-BBBD-42C3-A6F2-9DFEA4DF8CBC}" type="presParOf" srcId="{CDBC91A3-49B4-4410-8C49-23A9D16B9A2F}" destId="{3A107143-641A-4128-A161-2764317A6495}" srcOrd="4" destOrd="0" presId="urn:microsoft.com/office/officeart/2005/8/layout/hierarchy1"/>
    <dgm:cxn modelId="{216F7B93-7D9E-4E0E-B652-27EC93B33E84}" type="presParOf" srcId="{CDBC91A3-49B4-4410-8C49-23A9D16B9A2F}" destId="{D7CA81AF-FF3F-49C0-9622-11FFAC575783}" srcOrd="5" destOrd="0" presId="urn:microsoft.com/office/officeart/2005/8/layout/hierarchy1"/>
    <dgm:cxn modelId="{4F90EF47-A83B-438B-B0DA-2B90EEF3A9BF}" type="presParOf" srcId="{D7CA81AF-FF3F-49C0-9622-11FFAC575783}" destId="{88D07547-DB54-4385-81C6-AE6958898F1D}" srcOrd="0" destOrd="0" presId="urn:microsoft.com/office/officeart/2005/8/layout/hierarchy1"/>
    <dgm:cxn modelId="{E621640D-C82A-49E5-9F63-AAE6AF0633EA}" type="presParOf" srcId="{88D07547-DB54-4385-81C6-AE6958898F1D}" destId="{D29CE1E5-4C76-4F37-A46E-E85026682338}" srcOrd="0" destOrd="0" presId="urn:microsoft.com/office/officeart/2005/8/layout/hierarchy1"/>
    <dgm:cxn modelId="{323B15A1-2EBC-4A34-BFFC-CEBB18CA1F7C}" type="presParOf" srcId="{88D07547-DB54-4385-81C6-AE6958898F1D}" destId="{FD40A82A-B273-4D6E-9984-34E88ACF84AA}" srcOrd="1" destOrd="0" presId="urn:microsoft.com/office/officeart/2005/8/layout/hierarchy1"/>
    <dgm:cxn modelId="{BC0E6079-654F-404C-89A9-659F90F36DAD}" type="presParOf" srcId="{D7CA81AF-FF3F-49C0-9622-11FFAC575783}" destId="{C09716F2-05D2-475F-90CC-051378D6D4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5ECD54-B5F3-47AC-89B8-0AC5F196CE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34D27D4-0DF1-4C92-AA85-00B1F4B015A1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מיקום במגרש</a:t>
          </a:r>
        </a:p>
      </dgm:t>
    </dgm:pt>
    <dgm:pt modelId="{20939520-BFAB-4C1B-A4AD-F69B6293EE44}" type="parTrans" cxnId="{566F232F-578A-4798-A392-53E81192E94B}">
      <dgm:prSet/>
      <dgm:spPr/>
      <dgm:t>
        <a:bodyPr/>
        <a:lstStyle/>
        <a:p>
          <a:pPr rtl="1"/>
          <a:endParaRPr lang="he-IL"/>
        </a:p>
      </dgm:t>
    </dgm:pt>
    <dgm:pt modelId="{E9058B1C-8161-459F-92B6-0E4A5F0BEE34}" type="sibTrans" cxnId="{566F232F-578A-4798-A392-53E81192E94B}">
      <dgm:prSet/>
      <dgm:spPr/>
      <dgm:t>
        <a:bodyPr/>
        <a:lstStyle/>
        <a:p>
          <a:pPr rtl="1"/>
          <a:endParaRPr lang="he-IL"/>
        </a:p>
      </dgm:t>
    </dgm:pt>
    <dgm:pt modelId="{7F2F7E7D-1F4F-4FD4-B650-D23E793361D4}">
      <dgm:prSet phldrT="[טקסט]"/>
      <dgm:spPr/>
      <dgm:t>
        <a:bodyPr/>
        <a:lstStyle/>
        <a:p>
          <a:pPr rtl="1"/>
          <a:r>
            <a:rPr lang="he-IL" dirty="0"/>
            <a:t>עמידה שאינה מפריעה לשחקנים</a:t>
          </a:r>
        </a:p>
      </dgm:t>
    </dgm:pt>
    <dgm:pt modelId="{0088DE25-66BE-4957-A2BE-8387D6CC6656}" type="parTrans" cxnId="{ACA51489-3EF7-48A0-9666-4C5EE014A574}">
      <dgm:prSet/>
      <dgm:spPr/>
      <dgm:t>
        <a:bodyPr/>
        <a:lstStyle/>
        <a:p>
          <a:pPr rtl="1"/>
          <a:endParaRPr lang="he-IL"/>
        </a:p>
      </dgm:t>
    </dgm:pt>
    <dgm:pt modelId="{700ED5A1-C4BE-445D-9837-6CEA308BB6C2}" type="sibTrans" cxnId="{ACA51489-3EF7-48A0-9666-4C5EE014A574}">
      <dgm:prSet/>
      <dgm:spPr/>
      <dgm:t>
        <a:bodyPr/>
        <a:lstStyle/>
        <a:p>
          <a:pPr rtl="1"/>
          <a:endParaRPr lang="he-IL"/>
        </a:p>
      </dgm:t>
    </dgm:pt>
    <dgm:pt modelId="{665A4AB8-03AF-4D51-974A-8F5C2F438838}">
      <dgm:prSet/>
      <dgm:spPr/>
      <dgm:t>
        <a:bodyPr/>
        <a:lstStyle/>
        <a:p>
          <a:pPr rtl="1"/>
          <a:r>
            <a:rPr lang="he-IL" dirty="0"/>
            <a:t>עמידה סמכותית</a:t>
          </a:r>
        </a:p>
      </dgm:t>
    </dgm:pt>
    <dgm:pt modelId="{98E02C3B-5328-42FA-87AF-36782B6723B2}" type="parTrans" cxnId="{F9BFB1EB-2F8C-4A11-8022-2620E686B80C}">
      <dgm:prSet/>
      <dgm:spPr/>
      <dgm:t>
        <a:bodyPr/>
        <a:lstStyle/>
        <a:p>
          <a:pPr rtl="1"/>
          <a:endParaRPr lang="he-IL"/>
        </a:p>
      </dgm:t>
    </dgm:pt>
    <dgm:pt modelId="{EB15C594-36AA-4B52-9545-C8A882F33668}" type="sibTrans" cxnId="{F9BFB1EB-2F8C-4A11-8022-2620E686B80C}">
      <dgm:prSet/>
      <dgm:spPr/>
      <dgm:t>
        <a:bodyPr/>
        <a:lstStyle/>
        <a:p>
          <a:pPr rtl="1"/>
          <a:endParaRPr lang="he-IL"/>
        </a:p>
      </dgm:t>
    </dgm:pt>
    <dgm:pt modelId="{31A445AC-152F-4D5F-AF09-52076165A022}">
      <dgm:prSet/>
      <dgm:spPr/>
      <dgm:t>
        <a:bodyPr/>
        <a:lstStyle/>
        <a:p>
          <a:pPr rtl="1"/>
          <a:r>
            <a:rPr lang="he-IL" dirty="0"/>
            <a:t>עמידה קרובה לאזור ההתרחשות</a:t>
          </a:r>
        </a:p>
      </dgm:t>
    </dgm:pt>
    <dgm:pt modelId="{25F09A99-C92F-44EA-BBE4-DF0D34C0B694}" type="parTrans" cxnId="{E5ED93B0-198F-4495-B797-BA403D1C4356}">
      <dgm:prSet/>
      <dgm:spPr/>
      <dgm:t>
        <a:bodyPr/>
        <a:lstStyle/>
        <a:p>
          <a:pPr rtl="1"/>
          <a:endParaRPr lang="he-IL"/>
        </a:p>
      </dgm:t>
    </dgm:pt>
    <dgm:pt modelId="{3F908C54-EBF3-4EA4-8A83-11F197BDDEC4}" type="sibTrans" cxnId="{E5ED93B0-198F-4495-B797-BA403D1C4356}">
      <dgm:prSet/>
      <dgm:spPr/>
      <dgm:t>
        <a:bodyPr/>
        <a:lstStyle/>
        <a:p>
          <a:pPr rtl="1"/>
          <a:endParaRPr lang="he-IL"/>
        </a:p>
      </dgm:t>
    </dgm:pt>
    <dgm:pt modelId="{C8C1900D-95B5-478F-8750-6BEA4FCD1CAB}" type="pres">
      <dgm:prSet presAssocID="{465ECD54-B5F3-47AC-89B8-0AC5F196CE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738D10-F046-49BD-89A6-1ADFBEAE861A}" type="pres">
      <dgm:prSet presAssocID="{C34D27D4-0DF1-4C92-AA85-00B1F4B015A1}" presName="hierRoot1" presStyleCnt="0"/>
      <dgm:spPr/>
    </dgm:pt>
    <dgm:pt modelId="{0919BD46-CE1C-45D9-A431-64766478CCE9}" type="pres">
      <dgm:prSet presAssocID="{C34D27D4-0DF1-4C92-AA85-00B1F4B015A1}" presName="composite" presStyleCnt="0"/>
      <dgm:spPr/>
    </dgm:pt>
    <dgm:pt modelId="{66B7FD10-2C8A-45C7-93DF-0DBC8B900857}" type="pres">
      <dgm:prSet presAssocID="{C34D27D4-0DF1-4C92-AA85-00B1F4B015A1}" presName="background" presStyleLbl="node0" presStyleIdx="0" presStyleCnt="1"/>
      <dgm:spPr/>
    </dgm:pt>
    <dgm:pt modelId="{34F30429-94D9-4D65-8C42-75263A74F40C}" type="pres">
      <dgm:prSet presAssocID="{C34D27D4-0DF1-4C92-AA85-00B1F4B015A1}" presName="text" presStyleLbl="fgAcc0" presStyleIdx="0" presStyleCnt="1" custScaleX="135071">
        <dgm:presLayoutVars>
          <dgm:chPref val="3"/>
        </dgm:presLayoutVars>
      </dgm:prSet>
      <dgm:spPr/>
    </dgm:pt>
    <dgm:pt modelId="{A43AD474-96D0-4DBB-A6C9-3799B110598E}" type="pres">
      <dgm:prSet presAssocID="{C34D27D4-0DF1-4C92-AA85-00B1F4B015A1}" presName="hierChild2" presStyleCnt="0"/>
      <dgm:spPr/>
    </dgm:pt>
    <dgm:pt modelId="{829D4A5A-CE07-4A18-9F66-780D9D2C3B8C}" type="pres">
      <dgm:prSet presAssocID="{0088DE25-66BE-4957-A2BE-8387D6CC6656}" presName="Name10" presStyleLbl="parChTrans1D2" presStyleIdx="0" presStyleCnt="3"/>
      <dgm:spPr/>
    </dgm:pt>
    <dgm:pt modelId="{DAF25743-6424-4E25-A500-DE03CE2C887E}" type="pres">
      <dgm:prSet presAssocID="{7F2F7E7D-1F4F-4FD4-B650-D23E793361D4}" presName="hierRoot2" presStyleCnt="0"/>
      <dgm:spPr/>
    </dgm:pt>
    <dgm:pt modelId="{C152B6BC-47B1-4ADF-9C6C-BF1E34EE9F20}" type="pres">
      <dgm:prSet presAssocID="{7F2F7E7D-1F4F-4FD4-B650-D23E793361D4}" presName="composite2" presStyleCnt="0"/>
      <dgm:spPr/>
    </dgm:pt>
    <dgm:pt modelId="{260D8D9B-41EB-4DD5-B487-394E5E366D49}" type="pres">
      <dgm:prSet presAssocID="{7F2F7E7D-1F4F-4FD4-B650-D23E793361D4}" presName="background2" presStyleLbl="node2" presStyleIdx="0" presStyleCnt="3"/>
      <dgm:spPr/>
    </dgm:pt>
    <dgm:pt modelId="{591C0AA0-6C4D-4134-BCF6-9E079F69C6A0}" type="pres">
      <dgm:prSet presAssocID="{7F2F7E7D-1F4F-4FD4-B650-D23E793361D4}" presName="text2" presStyleLbl="fgAcc2" presStyleIdx="0" presStyleCnt="3">
        <dgm:presLayoutVars>
          <dgm:chPref val="3"/>
        </dgm:presLayoutVars>
      </dgm:prSet>
      <dgm:spPr/>
    </dgm:pt>
    <dgm:pt modelId="{08C41AEB-0DAE-449B-B76B-916B92F6D49C}" type="pres">
      <dgm:prSet presAssocID="{7F2F7E7D-1F4F-4FD4-B650-D23E793361D4}" presName="hierChild3" presStyleCnt="0"/>
      <dgm:spPr/>
    </dgm:pt>
    <dgm:pt modelId="{3B77D227-9AE5-4B20-B0A5-619E0ECD9345}" type="pres">
      <dgm:prSet presAssocID="{98E02C3B-5328-42FA-87AF-36782B6723B2}" presName="Name10" presStyleLbl="parChTrans1D2" presStyleIdx="1" presStyleCnt="3"/>
      <dgm:spPr/>
    </dgm:pt>
    <dgm:pt modelId="{2D546C91-CC83-43DE-9F6F-91E54FAAF8D8}" type="pres">
      <dgm:prSet presAssocID="{665A4AB8-03AF-4D51-974A-8F5C2F438838}" presName="hierRoot2" presStyleCnt="0"/>
      <dgm:spPr/>
    </dgm:pt>
    <dgm:pt modelId="{9DF4E704-74FA-42BB-8564-F31C736860A5}" type="pres">
      <dgm:prSet presAssocID="{665A4AB8-03AF-4D51-974A-8F5C2F438838}" presName="composite2" presStyleCnt="0"/>
      <dgm:spPr/>
    </dgm:pt>
    <dgm:pt modelId="{672A1BD5-CA51-4A61-894C-BC7B6E428F49}" type="pres">
      <dgm:prSet presAssocID="{665A4AB8-03AF-4D51-974A-8F5C2F438838}" presName="background2" presStyleLbl="node2" presStyleIdx="1" presStyleCnt="3"/>
      <dgm:spPr/>
    </dgm:pt>
    <dgm:pt modelId="{0D9B4065-7A80-46EA-9FE0-9A6A44ACB0D3}" type="pres">
      <dgm:prSet presAssocID="{665A4AB8-03AF-4D51-974A-8F5C2F438838}" presName="text2" presStyleLbl="fgAcc2" presStyleIdx="1" presStyleCnt="3">
        <dgm:presLayoutVars>
          <dgm:chPref val="3"/>
        </dgm:presLayoutVars>
      </dgm:prSet>
      <dgm:spPr/>
    </dgm:pt>
    <dgm:pt modelId="{96C975B4-D639-40B4-9B41-77E6E530B767}" type="pres">
      <dgm:prSet presAssocID="{665A4AB8-03AF-4D51-974A-8F5C2F438838}" presName="hierChild3" presStyleCnt="0"/>
      <dgm:spPr/>
    </dgm:pt>
    <dgm:pt modelId="{91C462A5-6752-4869-A681-337A0DA3410A}" type="pres">
      <dgm:prSet presAssocID="{25F09A99-C92F-44EA-BBE4-DF0D34C0B694}" presName="Name10" presStyleLbl="parChTrans1D2" presStyleIdx="2" presStyleCnt="3"/>
      <dgm:spPr/>
    </dgm:pt>
    <dgm:pt modelId="{F3FF69DE-8D23-44A2-857C-E5B9A237B6F7}" type="pres">
      <dgm:prSet presAssocID="{31A445AC-152F-4D5F-AF09-52076165A022}" presName="hierRoot2" presStyleCnt="0"/>
      <dgm:spPr/>
    </dgm:pt>
    <dgm:pt modelId="{3EF91AD9-305E-43CC-9180-33C08525567D}" type="pres">
      <dgm:prSet presAssocID="{31A445AC-152F-4D5F-AF09-52076165A022}" presName="composite2" presStyleCnt="0"/>
      <dgm:spPr/>
    </dgm:pt>
    <dgm:pt modelId="{CD33634E-C18B-4585-AECE-7B5C8B8B6831}" type="pres">
      <dgm:prSet presAssocID="{31A445AC-152F-4D5F-AF09-52076165A022}" presName="background2" presStyleLbl="node2" presStyleIdx="2" presStyleCnt="3"/>
      <dgm:spPr/>
    </dgm:pt>
    <dgm:pt modelId="{F0093BFD-63E0-4C78-80C3-B79B69247019}" type="pres">
      <dgm:prSet presAssocID="{31A445AC-152F-4D5F-AF09-52076165A022}" presName="text2" presStyleLbl="fgAcc2" presStyleIdx="2" presStyleCnt="3">
        <dgm:presLayoutVars>
          <dgm:chPref val="3"/>
        </dgm:presLayoutVars>
      </dgm:prSet>
      <dgm:spPr/>
    </dgm:pt>
    <dgm:pt modelId="{38428BC3-40C1-48AD-96C9-6843C346F5A4}" type="pres">
      <dgm:prSet presAssocID="{31A445AC-152F-4D5F-AF09-52076165A022}" presName="hierChild3" presStyleCnt="0"/>
      <dgm:spPr/>
    </dgm:pt>
  </dgm:ptLst>
  <dgm:cxnLst>
    <dgm:cxn modelId="{4AA08C1C-1C6D-44F3-B697-9A4D910472A0}" type="presOf" srcId="{665A4AB8-03AF-4D51-974A-8F5C2F438838}" destId="{0D9B4065-7A80-46EA-9FE0-9A6A44ACB0D3}" srcOrd="0" destOrd="0" presId="urn:microsoft.com/office/officeart/2005/8/layout/hierarchy1"/>
    <dgm:cxn modelId="{566F232F-578A-4798-A392-53E81192E94B}" srcId="{465ECD54-B5F3-47AC-89B8-0AC5F196CEA8}" destId="{C34D27D4-0DF1-4C92-AA85-00B1F4B015A1}" srcOrd="0" destOrd="0" parTransId="{20939520-BFAB-4C1B-A4AD-F69B6293EE44}" sibTransId="{E9058B1C-8161-459F-92B6-0E4A5F0BEE34}"/>
    <dgm:cxn modelId="{D7EA1445-7D38-42CB-BAA6-27D9DA7D6684}" type="presOf" srcId="{C34D27D4-0DF1-4C92-AA85-00B1F4B015A1}" destId="{34F30429-94D9-4D65-8C42-75263A74F40C}" srcOrd="0" destOrd="0" presId="urn:microsoft.com/office/officeart/2005/8/layout/hierarchy1"/>
    <dgm:cxn modelId="{2EB6D980-0472-4F35-931B-579EE52D8AE1}" type="presOf" srcId="{0088DE25-66BE-4957-A2BE-8387D6CC6656}" destId="{829D4A5A-CE07-4A18-9F66-780D9D2C3B8C}" srcOrd="0" destOrd="0" presId="urn:microsoft.com/office/officeart/2005/8/layout/hierarchy1"/>
    <dgm:cxn modelId="{B84E0F81-EEEE-405E-B048-7520AAB1659E}" type="presOf" srcId="{7F2F7E7D-1F4F-4FD4-B650-D23E793361D4}" destId="{591C0AA0-6C4D-4134-BCF6-9E079F69C6A0}" srcOrd="0" destOrd="0" presId="urn:microsoft.com/office/officeart/2005/8/layout/hierarchy1"/>
    <dgm:cxn modelId="{ACA51489-3EF7-48A0-9666-4C5EE014A574}" srcId="{C34D27D4-0DF1-4C92-AA85-00B1F4B015A1}" destId="{7F2F7E7D-1F4F-4FD4-B650-D23E793361D4}" srcOrd="0" destOrd="0" parTransId="{0088DE25-66BE-4957-A2BE-8387D6CC6656}" sibTransId="{700ED5A1-C4BE-445D-9837-6CEA308BB6C2}"/>
    <dgm:cxn modelId="{08F94D8B-367A-4376-ACFA-04AAE36B6123}" type="presOf" srcId="{31A445AC-152F-4D5F-AF09-52076165A022}" destId="{F0093BFD-63E0-4C78-80C3-B79B69247019}" srcOrd="0" destOrd="0" presId="urn:microsoft.com/office/officeart/2005/8/layout/hierarchy1"/>
    <dgm:cxn modelId="{8BF7BC8F-4169-4587-BDEB-5BECDDA805DA}" type="presOf" srcId="{25F09A99-C92F-44EA-BBE4-DF0D34C0B694}" destId="{91C462A5-6752-4869-A681-337A0DA3410A}" srcOrd="0" destOrd="0" presId="urn:microsoft.com/office/officeart/2005/8/layout/hierarchy1"/>
    <dgm:cxn modelId="{E5ED93B0-198F-4495-B797-BA403D1C4356}" srcId="{C34D27D4-0DF1-4C92-AA85-00B1F4B015A1}" destId="{31A445AC-152F-4D5F-AF09-52076165A022}" srcOrd="2" destOrd="0" parTransId="{25F09A99-C92F-44EA-BBE4-DF0D34C0B694}" sibTransId="{3F908C54-EBF3-4EA4-8A83-11F197BDDEC4}"/>
    <dgm:cxn modelId="{762C1BCB-E4DC-4B74-B61A-35DBF1091A2D}" type="presOf" srcId="{465ECD54-B5F3-47AC-89B8-0AC5F196CEA8}" destId="{C8C1900D-95B5-478F-8750-6BEA4FCD1CAB}" srcOrd="0" destOrd="0" presId="urn:microsoft.com/office/officeart/2005/8/layout/hierarchy1"/>
    <dgm:cxn modelId="{5B8C9CE8-FFE1-4F0B-8864-F4A4DB1845F2}" type="presOf" srcId="{98E02C3B-5328-42FA-87AF-36782B6723B2}" destId="{3B77D227-9AE5-4B20-B0A5-619E0ECD9345}" srcOrd="0" destOrd="0" presId="urn:microsoft.com/office/officeart/2005/8/layout/hierarchy1"/>
    <dgm:cxn modelId="{F9BFB1EB-2F8C-4A11-8022-2620E686B80C}" srcId="{C34D27D4-0DF1-4C92-AA85-00B1F4B015A1}" destId="{665A4AB8-03AF-4D51-974A-8F5C2F438838}" srcOrd="1" destOrd="0" parTransId="{98E02C3B-5328-42FA-87AF-36782B6723B2}" sibTransId="{EB15C594-36AA-4B52-9545-C8A882F33668}"/>
    <dgm:cxn modelId="{229983CD-62BA-49C4-82CA-629DBB5B0C07}" type="presParOf" srcId="{C8C1900D-95B5-478F-8750-6BEA4FCD1CAB}" destId="{8C738D10-F046-49BD-89A6-1ADFBEAE861A}" srcOrd="0" destOrd="0" presId="urn:microsoft.com/office/officeart/2005/8/layout/hierarchy1"/>
    <dgm:cxn modelId="{054656DD-F789-4C6B-BD5B-63814043D7ED}" type="presParOf" srcId="{8C738D10-F046-49BD-89A6-1ADFBEAE861A}" destId="{0919BD46-CE1C-45D9-A431-64766478CCE9}" srcOrd="0" destOrd="0" presId="urn:microsoft.com/office/officeart/2005/8/layout/hierarchy1"/>
    <dgm:cxn modelId="{B242BD56-6C3A-4420-931E-20705CE74434}" type="presParOf" srcId="{0919BD46-CE1C-45D9-A431-64766478CCE9}" destId="{66B7FD10-2C8A-45C7-93DF-0DBC8B900857}" srcOrd="0" destOrd="0" presId="urn:microsoft.com/office/officeart/2005/8/layout/hierarchy1"/>
    <dgm:cxn modelId="{D78CD8A0-16D9-4C3B-82A7-4CB948D306C1}" type="presParOf" srcId="{0919BD46-CE1C-45D9-A431-64766478CCE9}" destId="{34F30429-94D9-4D65-8C42-75263A74F40C}" srcOrd="1" destOrd="0" presId="urn:microsoft.com/office/officeart/2005/8/layout/hierarchy1"/>
    <dgm:cxn modelId="{7D462073-12E5-4610-9AC7-A93F5BC8FDE0}" type="presParOf" srcId="{8C738D10-F046-49BD-89A6-1ADFBEAE861A}" destId="{A43AD474-96D0-4DBB-A6C9-3799B110598E}" srcOrd="1" destOrd="0" presId="urn:microsoft.com/office/officeart/2005/8/layout/hierarchy1"/>
    <dgm:cxn modelId="{A70BB9D5-90CF-451F-9B6C-10075F2FCB70}" type="presParOf" srcId="{A43AD474-96D0-4DBB-A6C9-3799B110598E}" destId="{829D4A5A-CE07-4A18-9F66-780D9D2C3B8C}" srcOrd="0" destOrd="0" presId="urn:microsoft.com/office/officeart/2005/8/layout/hierarchy1"/>
    <dgm:cxn modelId="{93CCD360-CB56-4963-8C01-E55E2A58BD55}" type="presParOf" srcId="{A43AD474-96D0-4DBB-A6C9-3799B110598E}" destId="{DAF25743-6424-4E25-A500-DE03CE2C887E}" srcOrd="1" destOrd="0" presId="urn:microsoft.com/office/officeart/2005/8/layout/hierarchy1"/>
    <dgm:cxn modelId="{16CAB039-8F10-498C-9B76-1C2CDF02EA99}" type="presParOf" srcId="{DAF25743-6424-4E25-A500-DE03CE2C887E}" destId="{C152B6BC-47B1-4ADF-9C6C-BF1E34EE9F20}" srcOrd="0" destOrd="0" presId="urn:microsoft.com/office/officeart/2005/8/layout/hierarchy1"/>
    <dgm:cxn modelId="{1713DC0F-F642-4F0B-96F1-60CFA71EEE43}" type="presParOf" srcId="{C152B6BC-47B1-4ADF-9C6C-BF1E34EE9F20}" destId="{260D8D9B-41EB-4DD5-B487-394E5E366D49}" srcOrd="0" destOrd="0" presId="urn:microsoft.com/office/officeart/2005/8/layout/hierarchy1"/>
    <dgm:cxn modelId="{91F95A8A-3427-4B77-840A-2921F2E20B4A}" type="presParOf" srcId="{C152B6BC-47B1-4ADF-9C6C-BF1E34EE9F20}" destId="{591C0AA0-6C4D-4134-BCF6-9E079F69C6A0}" srcOrd="1" destOrd="0" presId="urn:microsoft.com/office/officeart/2005/8/layout/hierarchy1"/>
    <dgm:cxn modelId="{0374C330-46CC-4109-AA99-EFEA3BAEBDD1}" type="presParOf" srcId="{DAF25743-6424-4E25-A500-DE03CE2C887E}" destId="{08C41AEB-0DAE-449B-B76B-916B92F6D49C}" srcOrd="1" destOrd="0" presId="urn:microsoft.com/office/officeart/2005/8/layout/hierarchy1"/>
    <dgm:cxn modelId="{A3DEA3F5-8475-486A-B9EC-25EA6C603D93}" type="presParOf" srcId="{A43AD474-96D0-4DBB-A6C9-3799B110598E}" destId="{3B77D227-9AE5-4B20-B0A5-619E0ECD9345}" srcOrd="2" destOrd="0" presId="urn:microsoft.com/office/officeart/2005/8/layout/hierarchy1"/>
    <dgm:cxn modelId="{9EA0EFAC-7A49-42B6-8C9C-662F7548A48F}" type="presParOf" srcId="{A43AD474-96D0-4DBB-A6C9-3799B110598E}" destId="{2D546C91-CC83-43DE-9F6F-91E54FAAF8D8}" srcOrd="3" destOrd="0" presId="urn:microsoft.com/office/officeart/2005/8/layout/hierarchy1"/>
    <dgm:cxn modelId="{D43C7C0C-4FA1-4182-AA6F-9260D4EA78D8}" type="presParOf" srcId="{2D546C91-CC83-43DE-9F6F-91E54FAAF8D8}" destId="{9DF4E704-74FA-42BB-8564-F31C736860A5}" srcOrd="0" destOrd="0" presId="urn:microsoft.com/office/officeart/2005/8/layout/hierarchy1"/>
    <dgm:cxn modelId="{2F3409FC-EB39-4872-934A-037FA34B81CA}" type="presParOf" srcId="{9DF4E704-74FA-42BB-8564-F31C736860A5}" destId="{672A1BD5-CA51-4A61-894C-BC7B6E428F49}" srcOrd="0" destOrd="0" presId="urn:microsoft.com/office/officeart/2005/8/layout/hierarchy1"/>
    <dgm:cxn modelId="{9878435D-9C2B-4848-AFD9-CC6C3033B925}" type="presParOf" srcId="{9DF4E704-74FA-42BB-8564-F31C736860A5}" destId="{0D9B4065-7A80-46EA-9FE0-9A6A44ACB0D3}" srcOrd="1" destOrd="0" presId="urn:microsoft.com/office/officeart/2005/8/layout/hierarchy1"/>
    <dgm:cxn modelId="{B0672360-DE09-4018-80F7-52D81774148D}" type="presParOf" srcId="{2D546C91-CC83-43DE-9F6F-91E54FAAF8D8}" destId="{96C975B4-D639-40B4-9B41-77E6E530B767}" srcOrd="1" destOrd="0" presId="urn:microsoft.com/office/officeart/2005/8/layout/hierarchy1"/>
    <dgm:cxn modelId="{2E798E13-AAD3-4477-A30E-F771B947CF6C}" type="presParOf" srcId="{A43AD474-96D0-4DBB-A6C9-3799B110598E}" destId="{91C462A5-6752-4869-A681-337A0DA3410A}" srcOrd="4" destOrd="0" presId="urn:microsoft.com/office/officeart/2005/8/layout/hierarchy1"/>
    <dgm:cxn modelId="{6F00E211-7D82-4BD9-8A4F-9948437B49FA}" type="presParOf" srcId="{A43AD474-96D0-4DBB-A6C9-3799B110598E}" destId="{F3FF69DE-8D23-44A2-857C-E5B9A237B6F7}" srcOrd="5" destOrd="0" presId="urn:microsoft.com/office/officeart/2005/8/layout/hierarchy1"/>
    <dgm:cxn modelId="{DEEC90DB-56B3-4B5E-9AB9-A7A98BFB1483}" type="presParOf" srcId="{F3FF69DE-8D23-44A2-857C-E5B9A237B6F7}" destId="{3EF91AD9-305E-43CC-9180-33C08525567D}" srcOrd="0" destOrd="0" presId="urn:microsoft.com/office/officeart/2005/8/layout/hierarchy1"/>
    <dgm:cxn modelId="{5387442A-3D85-4146-A544-657ECB684E66}" type="presParOf" srcId="{3EF91AD9-305E-43CC-9180-33C08525567D}" destId="{CD33634E-C18B-4585-AECE-7B5C8B8B6831}" srcOrd="0" destOrd="0" presId="urn:microsoft.com/office/officeart/2005/8/layout/hierarchy1"/>
    <dgm:cxn modelId="{07FE1783-6BF5-4A60-BBE9-55C0750CC92B}" type="presParOf" srcId="{3EF91AD9-305E-43CC-9180-33C08525567D}" destId="{F0093BFD-63E0-4C78-80C3-B79B69247019}" srcOrd="1" destOrd="0" presId="urn:microsoft.com/office/officeart/2005/8/layout/hierarchy1"/>
    <dgm:cxn modelId="{779035EE-9AFB-47D4-A547-0B92804AA582}" type="presParOf" srcId="{F3FF69DE-8D23-44A2-857C-E5B9A237B6F7}" destId="{38428BC3-40C1-48AD-96C9-6843C346F5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5ECD54-B5F3-47AC-89B8-0AC5F196CE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34D27D4-0DF1-4C92-AA85-00B1F4B015A1}">
      <dgm:prSet phldrT="[טקסט]"/>
      <dgm:spPr/>
      <dgm:t>
        <a:bodyPr/>
        <a:lstStyle/>
        <a:p>
          <a:pPr rtl="1"/>
          <a:r>
            <a:rPr lang="he-IL" b="1" dirty="0">
              <a:solidFill>
                <a:srgbClr val="C00000"/>
              </a:solidFill>
            </a:rPr>
            <a:t>שפת גוף</a:t>
          </a:r>
        </a:p>
      </dgm:t>
    </dgm:pt>
    <dgm:pt modelId="{20939520-BFAB-4C1B-A4AD-F69B6293EE44}" type="parTrans" cxnId="{566F232F-578A-4798-A392-53E81192E94B}">
      <dgm:prSet/>
      <dgm:spPr/>
      <dgm:t>
        <a:bodyPr/>
        <a:lstStyle/>
        <a:p>
          <a:pPr rtl="1"/>
          <a:endParaRPr lang="he-IL"/>
        </a:p>
      </dgm:t>
    </dgm:pt>
    <dgm:pt modelId="{E9058B1C-8161-459F-92B6-0E4A5F0BEE34}" type="sibTrans" cxnId="{566F232F-578A-4798-A392-53E81192E94B}">
      <dgm:prSet/>
      <dgm:spPr/>
      <dgm:t>
        <a:bodyPr/>
        <a:lstStyle/>
        <a:p>
          <a:pPr rtl="1"/>
          <a:endParaRPr lang="he-IL"/>
        </a:p>
      </dgm:t>
    </dgm:pt>
    <dgm:pt modelId="{7F2F7E7D-1F4F-4FD4-B650-D23E793361D4}">
      <dgm:prSet phldrT="[טקסט]"/>
      <dgm:spPr/>
      <dgm:t>
        <a:bodyPr/>
        <a:lstStyle/>
        <a:p>
          <a:pPr rtl="1"/>
          <a:r>
            <a:rPr lang="he-IL" dirty="0"/>
            <a:t>שפת גוף מסונכרנת עם הבעה קולית</a:t>
          </a:r>
        </a:p>
      </dgm:t>
    </dgm:pt>
    <dgm:pt modelId="{0088DE25-66BE-4957-A2BE-8387D6CC6656}" type="parTrans" cxnId="{ACA51489-3EF7-48A0-9666-4C5EE014A574}">
      <dgm:prSet/>
      <dgm:spPr/>
      <dgm:t>
        <a:bodyPr/>
        <a:lstStyle/>
        <a:p>
          <a:pPr rtl="1"/>
          <a:endParaRPr lang="he-IL"/>
        </a:p>
      </dgm:t>
    </dgm:pt>
    <dgm:pt modelId="{700ED5A1-C4BE-445D-9837-6CEA308BB6C2}" type="sibTrans" cxnId="{ACA51489-3EF7-48A0-9666-4C5EE014A574}">
      <dgm:prSet/>
      <dgm:spPr/>
      <dgm:t>
        <a:bodyPr/>
        <a:lstStyle/>
        <a:p>
          <a:pPr rtl="1"/>
          <a:endParaRPr lang="he-IL"/>
        </a:p>
      </dgm:t>
    </dgm:pt>
    <dgm:pt modelId="{C81C9B4C-A414-48FE-9B63-9AE7875B516E}">
      <dgm:prSet phldrT="[טקסט]"/>
      <dgm:spPr/>
      <dgm:t>
        <a:bodyPr/>
        <a:lstStyle/>
        <a:p>
          <a:pPr rtl="1"/>
          <a:r>
            <a:rPr lang="he-IL" dirty="0"/>
            <a:t>שפת גוף המשדרת אמון</a:t>
          </a:r>
        </a:p>
      </dgm:t>
    </dgm:pt>
    <dgm:pt modelId="{FBBC8E2B-5749-4B2F-8D6E-00D3A6C7AEF0}" type="parTrans" cxnId="{0886DA80-37A3-4F62-A5C2-59AB05A03E26}">
      <dgm:prSet/>
      <dgm:spPr/>
      <dgm:t>
        <a:bodyPr/>
        <a:lstStyle/>
        <a:p>
          <a:pPr rtl="1"/>
          <a:endParaRPr lang="he-IL"/>
        </a:p>
      </dgm:t>
    </dgm:pt>
    <dgm:pt modelId="{88417B4E-5291-45A8-B898-6668DA011FF8}" type="sibTrans" cxnId="{0886DA80-37A3-4F62-A5C2-59AB05A03E26}">
      <dgm:prSet/>
      <dgm:spPr/>
      <dgm:t>
        <a:bodyPr/>
        <a:lstStyle/>
        <a:p>
          <a:pPr rtl="1"/>
          <a:endParaRPr lang="he-IL"/>
        </a:p>
      </dgm:t>
    </dgm:pt>
    <dgm:pt modelId="{665A4AB8-03AF-4D51-974A-8F5C2F438838}">
      <dgm:prSet/>
      <dgm:spPr/>
      <dgm:t>
        <a:bodyPr/>
        <a:lstStyle/>
        <a:p>
          <a:pPr rtl="1"/>
          <a:r>
            <a:rPr lang="he-IL" dirty="0"/>
            <a:t>שפת גוף מחזקת את המסר</a:t>
          </a:r>
        </a:p>
      </dgm:t>
    </dgm:pt>
    <dgm:pt modelId="{98E02C3B-5328-42FA-87AF-36782B6723B2}" type="parTrans" cxnId="{F9BFB1EB-2F8C-4A11-8022-2620E686B80C}">
      <dgm:prSet/>
      <dgm:spPr/>
      <dgm:t>
        <a:bodyPr/>
        <a:lstStyle/>
        <a:p>
          <a:pPr rtl="1"/>
          <a:endParaRPr lang="he-IL"/>
        </a:p>
      </dgm:t>
    </dgm:pt>
    <dgm:pt modelId="{EB15C594-36AA-4B52-9545-C8A882F33668}" type="sibTrans" cxnId="{F9BFB1EB-2F8C-4A11-8022-2620E686B80C}">
      <dgm:prSet/>
      <dgm:spPr/>
      <dgm:t>
        <a:bodyPr/>
        <a:lstStyle/>
        <a:p>
          <a:pPr rtl="1"/>
          <a:endParaRPr lang="he-IL"/>
        </a:p>
      </dgm:t>
    </dgm:pt>
    <dgm:pt modelId="{31A445AC-152F-4D5F-AF09-52076165A022}">
      <dgm:prSet/>
      <dgm:spPr/>
      <dgm:t>
        <a:bodyPr/>
        <a:lstStyle/>
        <a:p>
          <a:pPr rtl="1"/>
          <a:r>
            <a:rPr lang="he-IL" dirty="0"/>
            <a:t>שפת גוף היא הרחבה של המחשבה</a:t>
          </a:r>
        </a:p>
      </dgm:t>
    </dgm:pt>
    <dgm:pt modelId="{25F09A99-C92F-44EA-BBE4-DF0D34C0B694}" type="parTrans" cxnId="{E5ED93B0-198F-4495-B797-BA403D1C4356}">
      <dgm:prSet/>
      <dgm:spPr/>
      <dgm:t>
        <a:bodyPr/>
        <a:lstStyle/>
        <a:p>
          <a:pPr rtl="1"/>
          <a:endParaRPr lang="he-IL"/>
        </a:p>
      </dgm:t>
    </dgm:pt>
    <dgm:pt modelId="{3F908C54-EBF3-4EA4-8A83-11F197BDDEC4}" type="sibTrans" cxnId="{E5ED93B0-198F-4495-B797-BA403D1C4356}">
      <dgm:prSet/>
      <dgm:spPr/>
      <dgm:t>
        <a:bodyPr/>
        <a:lstStyle/>
        <a:p>
          <a:pPr rtl="1"/>
          <a:endParaRPr lang="he-IL"/>
        </a:p>
      </dgm:t>
    </dgm:pt>
    <dgm:pt modelId="{C8C1900D-95B5-478F-8750-6BEA4FCD1CAB}" type="pres">
      <dgm:prSet presAssocID="{465ECD54-B5F3-47AC-89B8-0AC5F196CE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738D10-F046-49BD-89A6-1ADFBEAE861A}" type="pres">
      <dgm:prSet presAssocID="{C34D27D4-0DF1-4C92-AA85-00B1F4B015A1}" presName="hierRoot1" presStyleCnt="0"/>
      <dgm:spPr/>
    </dgm:pt>
    <dgm:pt modelId="{0919BD46-CE1C-45D9-A431-64766478CCE9}" type="pres">
      <dgm:prSet presAssocID="{C34D27D4-0DF1-4C92-AA85-00B1F4B015A1}" presName="composite" presStyleCnt="0"/>
      <dgm:spPr/>
    </dgm:pt>
    <dgm:pt modelId="{66B7FD10-2C8A-45C7-93DF-0DBC8B900857}" type="pres">
      <dgm:prSet presAssocID="{C34D27D4-0DF1-4C92-AA85-00B1F4B015A1}" presName="background" presStyleLbl="node0" presStyleIdx="0" presStyleCnt="1"/>
      <dgm:spPr/>
    </dgm:pt>
    <dgm:pt modelId="{34F30429-94D9-4D65-8C42-75263A74F40C}" type="pres">
      <dgm:prSet presAssocID="{C34D27D4-0DF1-4C92-AA85-00B1F4B015A1}" presName="text" presStyleLbl="fgAcc0" presStyleIdx="0" presStyleCnt="1" custScaleX="135071">
        <dgm:presLayoutVars>
          <dgm:chPref val="3"/>
        </dgm:presLayoutVars>
      </dgm:prSet>
      <dgm:spPr/>
    </dgm:pt>
    <dgm:pt modelId="{A43AD474-96D0-4DBB-A6C9-3799B110598E}" type="pres">
      <dgm:prSet presAssocID="{C34D27D4-0DF1-4C92-AA85-00B1F4B015A1}" presName="hierChild2" presStyleCnt="0"/>
      <dgm:spPr/>
    </dgm:pt>
    <dgm:pt modelId="{829D4A5A-CE07-4A18-9F66-780D9D2C3B8C}" type="pres">
      <dgm:prSet presAssocID="{0088DE25-66BE-4957-A2BE-8387D6CC6656}" presName="Name10" presStyleLbl="parChTrans1D2" presStyleIdx="0" presStyleCnt="4"/>
      <dgm:spPr/>
    </dgm:pt>
    <dgm:pt modelId="{DAF25743-6424-4E25-A500-DE03CE2C887E}" type="pres">
      <dgm:prSet presAssocID="{7F2F7E7D-1F4F-4FD4-B650-D23E793361D4}" presName="hierRoot2" presStyleCnt="0"/>
      <dgm:spPr/>
    </dgm:pt>
    <dgm:pt modelId="{C152B6BC-47B1-4ADF-9C6C-BF1E34EE9F20}" type="pres">
      <dgm:prSet presAssocID="{7F2F7E7D-1F4F-4FD4-B650-D23E793361D4}" presName="composite2" presStyleCnt="0"/>
      <dgm:spPr/>
    </dgm:pt>
    <dgm:pt modelId="{260D8D9B-41EB-4DD5-B487-394E5E366D49}" type="pres">
      <dgm:prSet presAssocID="{7F2F7E7D-1F4F-4FD4-B650-D23E793361D4}" presName="background2" presStyleLbl="node2" presStyleIdx="0" presStyleCnt="4"/>
      <dgm:spPr/>
    </dgm:pt>
    <dgm:pt modelId="{591C0AA0-6C4D-4134-BCF6-9E079F69C6A0}" type="pres">
      <dgm:prSet presAssocID="{7F2F7E7D-1F4F-4FD4-B650-D23E793361D4}" presName="text2" presStyleLbl="fgAcc2" presStyleIdx="0" presStyleCnt="4">
        <dgm:presLayoutVars>
          <dgm:chPref val="3"/>
        </dgm:presLayoutVars>
      </dgm:prSet>
      <dgm:spPr/>
    </dgm:pt>
    <dgm:pt modelId="{08C41AEB-0DAE-449B-B76B-916B92F6D49C}" type="pres">
      <dgm:prSet presAssocID="{7F2F7E7D-1F4F-4FD4-B650-D23E793361D4}" presName="hierChild3" presStyleCnt="0"/>
      <dgm:spPr/>
    </dgm:pt>
    <dgm:pt modelId="{3B77D227-9AE5-4B20-B0A5-619E0ECD9345}" type="pres">
      <dgm:prSet presAssocID="{98E02C3B-5328-42FA-87AF-36782B6723B2}" presName="Name10" presStyleLbl="parChTrans1D2" presStyleIdx="1" presStyleCnt="4"/>
      <dgm:spPr/>
    </dgm:pt>
    <dgm:pt modelId="{2D546C91-CC83-43DE-9F6F-91E54FAAF8D8}" type="pres">
      <dgm:prSet presAssocID="{665A4AB8-03AF-4D51-974A-8F5C2F438838}" presName="hierRoot2" presStyleCnt="0"/>
      <dgm:spPr/>
    </dgm:pt>
    <dgm:pt modelId="{9DF4E704-74FA-42BB-8564-F31C736860A5}" type="pres">
      <dgm:prSet presAssocID="{665A4AB8-03AF-4D51-974A-8F5C2F438838}" presName="composite2" presStyleCnt="0"/>
      <dgm:spPr/>
    </dgm:pt>
    <dgm:pt modelId="{672A1BD5-CA51-4A61-894C-BC7B6E428F49}" type="pres">
      <dgm:prSet presAssocID="{665A4AB8-03AF-4D51-974A-8F5C2F438838}" presName="background2" presStyleLbl="node2" presStyleIdx="1" presStyleCnt="4"/>
      <dgm:spPr/>
    </dgm:pt>
    <dgm:pt modelId="{0D9B4065-7A80-46EA-9FE0-9A6A44ACB0D3}" type="pres">
      <dgm:prSet presAssocID="{665A4AB8-03AF-4D51-974A-8F5C2F438838}" presName="text2" presStyleLbl="fgAcc2" presStyleIdx="1" presStyleCnt="4">
        <dgm:presLayoutVars>
          <dgm:chPref val="3"/>
        </dgm:presLayoutVars>
      </dgm:prSet>
      <dgm:spPr/>
    </dgm:pt>
    <dgm:pt modelId="{96C975B4-D639-40B4-9B41-77E6E530B767}" type="pres">
      <dgm:prSet presAssocID="{665A4AB8-03AF-4D51-974A-8F5C2F438838}" presName="hierChild3" presStyleCnt="0"/>
      <dgm:spPr/>
    </dgm:pt>
    <dgm:pt modelId="{91C462A5-6752-4869-A681-337A0DA3410A}" type="pres">
      <dgm:prSet presAssocID="{25F09A99-C92F-44EA-BBE4-DF0D34C0B694}" presName="Name10" presStyleLbl="parChTrans1D2" presStyleIdx="2" presStyleCnt="4"/>
      <dgm:spPr/>
    </dgm:pt>
    <dgm:pt modelId="{F3FF69DE-8D23-44A2-857C-E5B9A237B6F7}" type="pres">
      <dgm:prSet presAssocID="{31A445AC-152F-4D5F-AF09-52076165A022}" presName="hierRoot2" presStyleCnt="0"/>
      <dgm:spPr/>
    </dgm:pt>
    <dgm:pt modelId="{3EF91AD9-305E-43CC-9180-33C08525567D}" type="pres">
      <dgm:prSet presAssocID="{31A445AC-152F-4D5F-AF09-52076165A022}" presName="composite2" presStyleCnt="0"/>
      <dgm:spPr/>
    </dgm:pt>
    <dgm:pt modelId="{CD33634E-C18B-4585-AECE-7B5C8B8B6831}" type="pres">
      <dgm:prSet presAssocID="{31A445AC-152F-4D5F-AF09-52076165A022}" presName="background2" presStyleLbl="node2" presStyleIdx="2" presStyleCnt="4"/>
      <dgm:spPr/>
    </dgm:pt>
    <dgm:pt modelId="{F0093BFD-63E0-4C78-80C3-B79B69247019}" type="pres">
      <dgm:prSet presAssocID="{31A445AC-152F-4D5F-AF09-52076165A022}" presName="text2" presStyleLbl="fgAcc2" presStyleIdx="2" presStyleCnt="4">
        <dgm:presLayoutVars>
          <dgm:chPref val="3"/>
        </dgm:presLayoutVars>
      </dgm:prSet>
      <dgm:spPr/>
    </dgm:pt>
    <dgm:pt modelId="{38428BC3-40C1-48AD-96C9-6843C346F5A4}" type="pres">
      <dgm:prSet presAssocID="{31A445AC-152F-4D5F-AF09-52076165A022}" presName="hierChild3" presStyleCnt="0"/>
      <dgm:spPr/>
    </dgm:pt>
    <dgm:pt modelId="{57B04801-F29F-4659-A456-5D6C9F571CA8}" type="pres">
      <dgm:prSet presAssocID="{FBBC8E2B-5749-4B2F-8D6E-00D3A6C7AEF0}" presName="Name10" presStyleLbl="parChTrans1D2" presStyleIdx="3" presStyleCnt="4"/>
      <dgm:spPr/>
    </dgm:pt>
    <dgm:pt modelId="{DC42E77C-983D-4A07-A810-8D2A4C5A712B}" type="pres">
      <dgm:prSet presAssocID="{C81C9B4C-A414-48FE-9B63-9AE7875B516E}" presName="hierRoot2" presStyleCnt="0"/>
      <dgm:spPr/>
    </dgm:pt>
    <dgm:pt modelId="{9424210D-1AE2-4C3C-9750-CC0616DDA978}" type="pres">
      <dgm:prSet presAssocID="{C81C9B4C-A414-48FE-9B63-9AE7875B516E}" presName="composite2" presStyleCnt="0"/>
      <dgm:spPr/>
    </dgm:pt>
    <dgm:pt modelId="{8BA249B7-6F25-40FB-B28C-DE293F9D92BE}" type="pres">
      <dgm:prSet presAssocID="{C81C9B4C-A414-48FE-9B63-9AE7875B516E}" presName="background2" presStyleLbl="node2" presStyleIdx="3" presStyleCnt="4"/>
      <dgm:spPr/>
    </dgm:pt>
    <dgm:pt modelId="{30936C5D-7EAA-4EFF-804A-67CBA41023F2}" type="pres">
      <dgm:prSet presAssocID="{C81C9B4C-A414-48FE-9B63-9AE7875B516E}" presName="text2" presStyleLbl="fgAcc2" presStyleIdx="3" presStyleCnt="4">
        <dgm:presLayoutVars>
          <dgm:chPref val="3"/>
        </dgm:presLayoutVars>
      </dgm:prSet>
      <dgm:spPr/>
    </dgm:pt>
    <dgm:pt modelId="{CDBC91A3-49B4-4410-8C49-23A9D16B9A2F}" type="pres">
      <dgm:prSet presAssocID="{C81C9B4C-A414-48FE-9B63-9AE7875B516E}" presName="hierChild3" presStyleCnt="0"/>
      <dgm:spPr/>
    </dgm:pt>
  </dgm:ptLst>
  <dgm:cxnLst>
    <dgm:cxn modelId="{C266F213-B93E-43FB-97C3-EF29D423A927}" type="presOf" srcId="{C81C9B4C-A414-48FE-9B63-9AE7875B516E}" destId="{30936C5D-7EAA-4EFF-804A-67CBA41023F2}" srcOrd="0" destOrd="0" presId="urn:microsoft.com/office/officeart/2005/8/layout/hierarchy1"/>
    <dgm:cxn modelId="{4AA08C1C-1C6D-44F3-B697-9A4D910472A0}" type="presOf" srcId="{665A4AB8-03AF-4D51-974A-8F5C2F438838}" destId="{0D9B4065-7A80-46EA-9FE0-9A6A44ACB0D3}" srcOrd="0" destOrd="0" presId="urn:microsoft.com/office/officeart/2005/8/layout/hierarchy1"/>
    <dgm:cxn modelId="{566F232F-578A-4798-A392-53E81192E94B}" srcId="{465ECD54-B5F3-47AC-89B8-0AC5F196CEA8}" destId="{C34D27D4-0DF1-4C92-AA85-00B1F4B015A1}" srcOrd="0" destOrd="0" parTransId="{20939520-BFAB-4C1B-A4AD-F69B6293EE44}" sibTransId="{E9058B1C-8161-459F-92B6-0E4A5F0BEE34}"/>
    <dgm:cxn modelId="{D7EA1445-7D38-42CB-BAA6-27D9DA7D6684}" type="presOf" srcId="{C34D27D4-0DF1-4C92-AA85-00B1F4B015A1}" destId="{34F30429-94D9-4D65-8C42-75263A74F40C}" srcOrd="0" destOrd="0" presId="urn:microsoft.com/office/officeart/2005/8/layout/hierarchy1"/>
    <dgm:cxn modelId="{2EB6D980-0472-4F35-931B-579EE52D8AE1}" type="presOf" srcId="{0088DE25-66BE-4957-A2BE-8387D6CC6656}" destId="{829D4A5A-CE07-4A18-9F66-780D9D2C3B8C}" srcOrd="0" destOrd="0" presId="urn:microsoft.com/office/officeart/2005/8/layout/hierarchy1"/>
    <dgm:cxn modelId="{0886DA80-37A3-4F62-A5C2-59AB05A03E26}" srcId="{C34D27D4-0DF1-4C92-AA85-00B1F4B015A1}" destId="{C81C9B4C-A414-48FE-9B63-9AE7875B516E}" srcOrd="3" destOrd="0" parTransId="{FBBC8E2B-5749-4B2F-8D6E-00D3A6C7AEF0}" sibTransId="{88417B4E-5291-45A8-B898-6668DA011FF8}"/>
    <dgm:cxn modelId="{B84E0F81-EEEE-405E-B048-7520AAB1659E}" type="presOf" srcId="{7F2F7E7D-1F4F-4FD4-B650-D23E793361D4}" destId="{591C0AA0-6C4D-4134-BCF6-9E079F69C6A0}" srcOrd="0" destOrd="0" presId="urn:microsoft.com/office/officeart/2005/8/layout/hierarchy1"/>
    <dgm:cxn modelId="{ACA51489-3EF7-48A0-9666-4C5EE014A574}" srcId="{C34D27D4-0DF1-4C92-AA85-00B1F4B015A1}" destId="{7F2F7E7D-1F4F-4FD4-B650-D23E793361D4}" srcOrd="0" destOrd="0" parTransId="{0088DE25-66BE-4957-A2BE-8387D6CC6656}" sibTransId="{700ED5A1-C4BE-445D-9837-6CEA308BB6C2}"/>
    <dgm:cxn modelId="{08F94D8B-367A-4376-ACFA-04AAE36B6123}" type="presOf" srcId="{31A445AC-152F-4D5F-AF09-52076165A022}" destId="{F0093BFD-63E0-4C78-80C3-B79B69247019}" srcOrd="0" destOrd="0" presId="urn:microsoft.com/office/officeart/2005/8/layout/hierarchy1"/>
    <dgm:cxn modelId="{8BF7BC8F-4169-4587-BDEB-5BECDDA805DA}" type="presOf" srcId="{25F09A99-C92F-44EA-BBE4-DF0D34C0B694}" destId="{91C462A5-6752-4869-A681-337A0DA3410A}" srcOrd="0" destOrd="0" presId="urn:microsoft.com/office/officeart/2005/8/layout/hierarchy1"/>
    <dgm:cxn modelId="{E5ED93B0-198F-4495-B797-BA403D1C4356}" srcId="{C34D27D4-0DF1-4C92-AA85-00B1F4B015A1}" destId="{31A445AC-152F-4D5F-AF09-52076165A022}" srcOrd="2" destOrd="0" parTransId="{25F09A99-C92F-44EA-BBE4-DF0D34C0B694}" sibTransId="{3F908C54-EBF3-4EA4-8A83-11F197BDDEC4}"/>
    <dgm:cxn modelId="{762C1BCB-E4DC-4B74-B61A-35DBF1091A2D}" type="presOf" srcId="{465ECD54-B5F3-47AC-89B8-0AC5F196CEA8}" destId="{C8C1900D-95B5-478F-8750-6BEA4FCD1CAB}" srcOrd="0" destOrd="0" presId="urn:microsoft.com/office/officeart/2005/8/layout/hierarchy1"/>
    <dgm:cxn modelId="{393E79CB-95E5-4795-BD5B-EEB308E88916}" type="presOf" srcId="{FBBC8E2B-5749-4B2F-8D6E-00D3A6C7AEF0}" destId="{57B04801-F29F-4659-A456-5D6C9F571CA8}" srcOrd="0" destOrd="0" presId="urn:microsoft.com/office/officeart/2005/8/layout/hierarchy1"/>
    <dgm:cxn modelId="{5B8C9CE8-FFE1-4F0B-8864-F4A4DB1845F2}" type="presOf" srcId="{98E02C3B-5328-42FA-87AF-36782B6723B2}" destId="{3B77D227-9AE5-4B20-B0A5-619E0ECD9345}" srcOrd="0" destOrd="0" presId="urn:microsoft.com/office/officeart/2005/8/layout/hierarchy1"/>
    <dgm:cxn modelId="{F9BFB1EB-2F8C-4A11-8022-2620E686B80C}" srcId="{C34D27D4-0DF1-4C92-AA85-00B1F4B015A1}" destId="{665A4AB8-03AF-4D51-974A-8F5C2F438838}" srcOrd="1" destOrd="0" parTransId="{98E02C3B-5328-42FA-87AF-36782B6723B2}" sibTransId="{EB15C594-36AA-4B52-9545-C8A882F33668}"/>
    <dgm:cxn modelId="{229983CD-62BA-49C4-82CA-629DBB5B0C07}" type="presParOf" srcId="{C8C1900D-95B5-478F-8750-6BEA4FCD1CAB}" destId="{8C738D10-F046-49BD-89A6-1ADFBEAE861A}" srcOrd="0" destOrd="0" presId="urn:microsoft.com/office/officeart/2005/8/layout/hierarchy1"/>
    <dgm:cxn modelId="{054656DD-F789-4C6B-BD5B-63814043D7ED}" type="presParOf" srcId="{8C738D10-F046-49BD-89A6-1ADFBEAE861A}" destId="{0919BD46-CE1C-45D9-A431-64766478CCE9}" srcOrd="0" destOrd="0" presId="urn:microsoft.com/office/officeart/2005/8/layout/hierarchy1"/>
    <dgm:cxn modelId="{B242BD56-6C3A-4420-931E-20705CE74434}" type="presParOf" srcId="{0919BD46-CE1C-45D9-A431-64766478CCE9}" destId="{66B7FD10-2C8A-45C7-93DF-0DBC8B900857}" srcOrd="0" destOrd="0" presId="urn:microsoft.com/office/officeart/2005/8/layout/hierarchy1"/>
    <dgm:cxn modelId="{D78CD8A0-16D9-4C3B-82A7-4CB948D306C1}" type="presParOf" srcId="{0919BD46-CE1C-45D9-A431-64766478CCE9}" destId="{34F30429-94D9-4D65-8C42-75263A74F40C}" srcOrd="1" destOrd="0" presId="urn:microsoft.com/office/officeart/2005/8/layout/hierarchy1"/>
    <dgm:cxn modelId="{7D462073-12E5-4610-9AC7-A93F5BC8FDE0}" type="presParOf" srcId="{8C738D10-F046-49BD-89A6-1ADFBEAE861A}" destId="{A43AD474-96D0-4DBB-A6C9-3799B110598E}" srcOrd="1" destOrd="0" presId="urn:microsoft.com/office/officeart/2005/8/layout/hierarchy1"/>
    <dgm:cxn modelId="{A70BB9D5-90CF-451F-9B6C-10075F2FCB70}" type="presParOf" srcId="{A43AD474-96D0-4DBB-A6C9-3799B110598E}" destId="{829D4A5A-CE07-4A18-9F66-780D9D2C3B8C}" srcOrd="0" destOrd="0" presId="urn:microsoft.com/office/officeart/2005/8/layout/hierarchy1"/>
    <dgm:cxn modelId="{93CCD360-CB56-4963-8C01-E55E2A58BD55}" type="presParOf" srcId="{A43AD474-96D0-4DBB-A6C9-3799B110598E}" destId="{DAF25743-6424-4E25-A500-DE03CE2C887E}" srcOrd="1" destOrd="0" presId="urn:microsoft.com/office/officeart/2005/8/layout/hierarchy1"/>
    <dgm:cxn modelId="{16CAB039-8F10-498C-9B76-1C2CDF02EA99}" type="presParOf" srcId="{DAF25743-6424-4E25-A500-DE03CE2C887E}" destId="{C152B6BC-47B1-4ADF-9C6C-BF1E34EE9F20}" srcOrd="0" destOrd="0" presId="urn:microsoft.com/office/officeart/2005/8/layout/hierarchy1"/>
    <dgm:cxn modelId="{1713DC0F-F642-4F0B-96F1-60CFA71EEE43}" type="presParOf" srcId="{C152B6BC-47B1-4ADF-9C6C-BF1E34EE9F20}" destId="{260D8D9B-41EB-4DD5-B487-394E5E366D49}" srcOrd="0" destOrd="0" presId="urn:microsoft.com/office/officeart/2005/8/layout/hierarchy1"/>
    <dgm:cxn modelId="{91F95A8A-3427-4B77-840A-2921F2E20B4A}" type="presParOf" srcId="{C152B6BC-47B1-4ADF-9C6C-BF1E34EE9F20}" destId="{591C0AA0-6C4D-4134-BCF6-9E079F69C6A0}" srcOrd="1" destOrd="0" presId="urn:microsoft.com/office/officeart/2005/8/layout/hierarchy1"/>
    <dgm:cxn modelId="{0374C330-46CC-4109-AA99-EFEA3BAEBDD1}" type="presParOf" srcId="{DAF25743-6424-4E25-A500-DE03CE2C887E}" destId="{08C41AEB-0DAE-449B-B76B-916B92F6D49C}" srcOrd="1" destOrd="0" presId="urn:microsoft.com/office/officeart/2005/8/layout/hierarchy1"/>
    <dgm:cxn modelId="{A3DEA3F5-8475-486A-B9EC-25EA6C603D93}" type="presParOf" srcId="{A43AD474-96D0-4DBB-A6C9-3799B110598E}" destId="{3B77D227-9AE5-4B20-B0A5-619E0ECD9345}" srcOrd="2" destOrd="0" presId="urn:microsoft.com/office/officeart/2005/8/layout/hierarchy1"/>
    <dgm:cxn modelId="{9EA0EFAC-7A49-42B6-8C9C-662F7548A48F}" type="presParOf" srcId="{A43AD474-96D0-4DBB-A6C9-3799B110598E}" destId="{2D546C91-CC83-43DE-9F6F-91E54FAAF8D8}" srcOrd="3" destOrd="0" presId="urn:microsoft.com/office/officeart/2005/8/layout/hierarchy1"/>
    <dgm:cxn modelId="{D43C7C0C-4FA1-4182-AA6F-9260D4EA78D8}" type="presParOf" srcId="{2D546C91-CC83-43DE-9F6F-91E54FAAF8D8}" destId="{9DF4E704-74FA-42BB-8564-F31C736860A5}" srcOrd="0" destOrd="0" presId="urn:microsoft.com/office/officeart/2005/8/layout/hierarchy1"/>
    <dgm:cxn modelId="{2F3409FC-EB39-4872-934A-037FA34B81CA}" type="presParOf" srcId="{9DF4E704-74FA-42BB-8564-F31C736860A5}" destId="{672A1BD5-CA51-4A61-894C-BC7B6E428F49}" srcOrd="0" destOrd="0" presId="urn:microsoft.com/office/officeart/2005/8/layout/hierarchy1"/>
    <dgm:cxn modelId="{9878435D-9C2B-4848-AFD9-CC6C3033B925}" type="presParOf" srcId="{9DF4E704-74FA-42BB-8564-F31C736860A5}" destId="{0D9B4065-7A80-46EA-9FE0-9A6A44ACB0D3}" srcOrd="1" destOrd="0" presId="urn:microsoft.com/office/officeart/2005/8/layout/hierarchy1"/>
    <dgm:cxn modelId="{B0672360-DE09-4018-80F7-52D81774148D}" type="presParOf" srcId="{2D546C91-CC83-43DE-9F6F-91E54FAAF8D8}" destId="{96C975B4-D639-40B4-9B41-77E6E530B767}" srcOrd="1" destOrd="0" presId="urn:microsoft.com/office/officeart/2005/8/layout/hierarchy1"/>
    <dgm:cxn modelId="{2E798E13-AAD3-4477-A30E-F771B947CF6C}" type="presParOf" srcId="{A43AD474-96D0-4DBB-A6C9-3799B110598E}" destId="{91C462A5-6752-4869-A681-337A0DA3410A}" srcOrd="4" destOrd="0" presId="urn:microsoft.com/office/officeart/2005/8/layout/hierarchy1"/>
    <dgm:cxn modelId="{6F00E211-7D82-4BD9-8A4F-9948437B49FA}" type="presParOf" srcId="{A43AD474-96D0-4DBB-A6C9-3799B110598E}" destId="{F3FF69DE-8D23-44A2-857C-E5B9A237B6F7}" srcOrd="5" destOrd="0" presId="urn:microsoft.com/office/officeart/2005/8/layout/hierarchy1"/>
    <dgm:cxn modelId="{DEEC90DB-56B3-4B5E-9AB9-A7A98BFB1483}" type="presParOf" srcId="{F3FF69DE-8D23-44A2-857C-E5B9A237B6F7}" destId="{3EF91AD9-305E-43CC-9180-33C08525567D}" srcOrd="0" destOrd="0" presId="urn:microsoft.com/office/officeart/2005/8/layout/hierarchy1"/>
    <dgm:cxn modelId="{5387442A-3D85-4146-A544-657ECB684E66}" type="presParOf" srcId="{3EF91AD9-305E-43CC-9180-33C08525567D}" destId="{CD33634E-C18B-4585-AECE-7B5C8B8B6831}" srcOrd="0" destOrd="0" presId="urn:microsoft.com/office/officeart/2005/8/layout/hierarchy1"/>
    <dgm:cxn modelId="{07FE1783-6BF5-4A60-BBE9-55C0750CC92B}" type="presParOf" srcId="{3EF91AD9-305E-43CC-9180-33C08525567D}" destId="{F0093BFD-63E0-4C78-80C3-B79B69247019}" srcOrd="1" destOrd="0" presId="urn:microsoft.com/office/officeart/2005/8/layout/hierarchy1"/>
    <dgm:cxn modelId="{779035EE-9AFB-47D4-A547-0B92804AA582}" type="presParOf" srcId="{F3FF69DE-8D23-44A2-857C-E5B9A237B6F7}" destId="{38428BC3-40C1-48AD-96C9-6843C346F5A4}" srcOrd="1" destOrd="0" presId="urn:microsoft.com/office/officeart/2005/8/layout/hierarchy1"/>
    <dgm:cxn modelId="{A2D5AD79-D59E-4735-86F4-62A9FD58602B}" type="presParOf" srcId="{A43AD474-96D0-4DBB-A6C9-3799B110598E}" destId="{57B04801-F29F-4659-A456-5D6C9F571CA8}" srcOrd="6" destOrd="0" presId="urn:microsoft.com/office/officeart/2005/8/layout/hierarchy1"/>
    <dgm:cxn modelId="{1732A914-691E-4B1D-BC9D-D10460C26067}" type="presParOf" srcId="{A43AD474-96D0-4DBB-A6C9-3799B110598E}" destId="{DC42E77C-983D-4A07-A810-8D2A4C5A712B}" srcOrd="7" destOrd="0" presId="urn:microsoft.com/office/officeart/2005/8/layout/hierarchy1"/>
    <dgm:cxn modelId="{18AE71C5-05B0-44AC-A23C-DE88AFE0A0B1}" type="presParOf" srcId="{DC42E77C-983D-4A07-A810-8D2A4C5A712B}" destId="{9424210D-1AE2-4C3C-9750-CC0616DDA978}" srcOrd="0" destOrd="0" presId="urn:microsoft.com/office/officeart/2005/8/layout/hierarchy1"/>
    <dgm:cxn modelId="{C50F1576-8CE4-43E1-8513-4C080A598947}" type="presParOf" srcId="{9424210D-1AE2-4C3C-9750-CC0616DDA978}" destId="{8BA249B7-6F25-40FB-B28C-DE293F9D92BE}" srcOrd="0" destOrd="0" presId="urn:microsoft.com/office/officeart/2005/8/layout/hierarchy1"/>
    <dgm:cxn modelId="{FD7AF420-A306-4830-816F-89549309FF3B}" type="presParOf" srcId="{9424210D-1AE2-4C3C-9750-CC0616DDA978}" destId="{30936C5D-7EAA-4EFF-804A-67CBA41023F2}" srcOrd="1" destOrd="0" presId="urn:microsoft.com/office/officeart/2005/8/layout/hierarchy1"/>
    <dgm:cxn modelId="{1EB1E230-C0B4-418B-8A16-849D652AFEDA}" type="presParOf" srcId="{DC42E77C-983D-4A07-A810-8D2A4C5A712B}" destId="{CDBC91A3-49B4-4410-8C49-23A9D16B9A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07143-641A-4128-A161-2764317A6495}">
      <dsp:nvSpPr>
        <dsp:cNvPr id="0" name=""/>
        <dsp:cNvSpPr/>
      </dsp:nvSpPr>
      <dsp:spPr>
        <a:xfrm>
          <a:off x="7523499" y="2852062"/>
          <a:ext cx="1706081" cy="405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6"/>
              </a:lnTo>
              <a:lnTo>
                <a:pt x="1706081" y="276656"/>
              </a:lnTo>
              <a:lnTo>
                <a:pt x="1706081" y="405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547CA-BE98-4642-A84D-637FEC2C968B}">
      <dsp:nvSpPr>
        <dsp:cNvPr id="0" name=""/>
        <dsp:cNvSpPr/>
      </dsp:nvSpPr>
      <dsp:spPr>
        <a:xfrm>
          <a:off x="7477779" y="4144419"/>
          <a:ext cx="91440" cy="405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D386F-5AA5-4EB4-816A-F1A3744DD79B}">
      <dsp:nvSpPr>
        <dsp:cNvPr id="0" name=""/>
        <dsp:cNvSpPr/>
      </dsp:nvSpPr>
      <dsp:spPr>
        <a:xfrm>
          <a:off x="7477779" y="2852062"/>
          <a:ext cx="91440" cy="405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4B9F4-D012-44A8-9D46-FEB49E94B2D7}">
      <dsp:nvSpPr>
        <dsp:cNvPr id="0" name=""/>
        <dsp:cNvSpPr/>
      </dsp:nvSpPr>
      <dsp:spPr>
        <a:xfrm>
          <a:off x="5817418" y="2852062"/>
          <a:ext cx="1706081" cy="405969"/>
        </a:xfrm>
        <a:custGeom>
          <a:avLst/>
          <a:gdLst/>
          <a:ahLst/>
          <a:cxnLst/>
          <a:rect l="0" t="0" r="0" b="0"/>
          <a:pathLst>
            <a:path>
              <a:moveTo>
                <a:pt x="1706081" y="0"/>
              </a:moveTo>
              <a:lnTo>
                <a:pt x="1706081" y="276656"/>
              </a:lnTo>
              <a:lnTo>
                <a:pt x="0" y="276656"/>
              </a:lnTo>
              <a:lnTo>
                <a:pt x="0" y="405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04801-F29F-4659-A456-5D6C9F571CA8}">
      <dsp:nvSpPr>
        <dsp:cNvPr id="0" name=""/>
        <dsp:cNvSpPr/>
      </dsp:nvSpPr>
      <dsp:spPr>
        <a:xfrm>
          <a:off x="4964377" y="1559706"/>
          <a:ext cx="2559122" cy="405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6"/>
              </a:lnTo>
              <a:lnTo>
                <a:pt x="2559122" y="276656"/>
              </a:lnTo>
              <a:lnTo>
                <a:pt x="2559122" y="4059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42A7C-F746-4A92-A2C4-0ABE82BCC097}">
      <dsp:nvSpPr>
        <dsp:cNvPr id="0" name=""/>
        <dsp:cNvSpPr/>
      </dsp:nvSpPr>
      <dsp:spPr>
        <a:xfrm>
          <a:off x="2405254" y="2852062"/>
          <a:ext cx="1706081" cy="405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6"/>
              </a:lnTo>
              <a:lnTo>
                <a:pt x="1706081" y="276656"/>
              </a:lnTo>
              <a:lnTo>
                <a:pt x="1706081" y="405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03A33-968E-4EF9-9D30-B25B7001387F}">
      <dsp:nvSpPr>
        <dsp:cNvPr id="0" name=""/>
        <dsp:cNvSpPr/>
      </dsp:nvSpPr>
      <dsp:spPr>
        <a:xfrm>
          <a:off x="2359534" y="2852062"/>
          <a:ext cx="91440" cy="405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22070-0F85-4F6D-9085-22CD2B9F85E3}">
      <dsp:nvSpPr>
        <dsp:cNvPr id="0" name=""/>
        <dsp:cNvSpPr/>
      </dsp:nvSpPr>
      <dsp:spPr>
        <a:xfrm>
          <a:off x="699173" y="2852062"/>
          <a:ext cx="1706081" cy="405969"/>
        </a:xfrm>
        <a:custGeom>
          <a:avLst/>
          <a:gdLst/>
          <a:ahLst/>
          <a:cxnLst/>
          <a:rect l="0" t="0" r="0" b="0"/>
          <a:pathLst>
            <a:path>
              <a:moveTo>
                <a:pt x="1706081" y="0"/>
              </a:moveTo>
              <a:lnTo>
                <a:pt x="1706081" y="276656"/>
              </a:lnTo>
              <a:lnTo>
                <a:pt x="0" y="276656"/>
              </a:lnTo>
              <a:lnTo>
                <a:pt x="0" y="405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D4A5A-CE07-4A18-9F66-780D9D2C3B8C}">
      <dsp:nvSpPr>
        <dsp:cNvPr id="0" name=""/>
        <dsp:cNvSpPr/>
      </dsp:nvSpPr>
      <dsp:spPr>
        <a:xfrm>
          <a:off x="2405254" y="1559706"/>
          <a:ext cx="2559122" cy="405969"/>
        </a:xfrm>
        <a:custGeom>
          <a:avLst/>
          <a:gdLst/>
          <a:ahLst/>
          <a:cxnLst/>
          <a:rect l="0" t="0" r="0" b="0"/>
          <a:pathLst>
            <a:path>
              <a:moveTo>
                <a:pt x="2559122" y="0"/>
              </a:moveTo>
              <a:lnTo>
                <a:pt x="2559122" y="276656"/>
              </a:lnTo>
              <a:lnTo>
                <a:pt x="0" y="276656"/>
              </a:lnTo>
              <a:lnTo>
                <a:pt x="0" y="4059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7FD10-2C8A-45C7-93DF-0DBC8B900857}">
      <dsp:nvSpPr>
        <dsp:cNvPr id="0" name=""/>
        <dsp:cNvSpPr/>
      </dsp:nvSpPr>
      <dsp:spPr>
        <a:xfrm>
          <a:off x="3932225" y="673319"/>
          <a:ext cx="206430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30429-94D9-4D65-8C42-75263A74F40C}">
      <dsp:nvSpPr>
        <dsp:cNvPr id="0" name=""/>
        <dsp:cNvSpPr/>
      </dsp:nvSpPr>
      <dsp:spPr>
        <a:xfrm>
          <a:off x="4087323" y="820662"/>
          <a:ext cx="206430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ניהול עצמי</a:t>
          </a:r>
        </a:p>
      </dsp:txBody>
      <dsp:txXfrm>
        <a:off x="4113284" y="846623"/>
        <a:ext cx="2012382" cy="834464"/>
      </dsp:txXfrm>
    </dsp:sp>
    <dsp:sp modelId="{260D8D9B-41EB-4DD5-B487-394E5E366D49}">
      <dsp:nvSpPr>
        <dsp:cNvPr id="0" name=""/>
        <dsp:cNvSpPr/>
      </dsp:nvSpPr>
      <dsp:spPr>
        <a:xfrm>
          <a:off x="1707312" y="1965675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0AA0-6C4D-4134-BCF6-9E079F69C6A0}">
      <dsp:nvSpPr>
        <dsp:cNvPr id="0" name=""/>
        <dsp:cNvSpPr/>
      </dsp:nvSpPr>
      <dsp:spPr>
        <a:xfrm>
          <a:off x="1862410" y="2113019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b="1" kern="1200" dirty="0">
              <a:latin typeface="David" panose="020E0502060401010101" pitchFamily="34" charset="-79"/>
              <a:cs typeface="David" panose="020E0502060401010101" pitchFamily="34" charset="-79"/>
            </a:rPr>
            <a:t>הכנה נפשית </a:t>
          </a:r>
        </a:p>
      </dsp:txBody>
      <dsp:txXfrm>
        <a:off x="1888371" y="2138980"/>
        <a:ext cx="1343962" cy="834464"/>
      </dsp:txXfrm>
    </dsp:sp>
    <dsp:sp modelId="{F40ABFFD-4232-480C-A89A-88ED49381829}">
      <dsp:nvSpPr>
        <dsp:cNvPr id="0" name=""/>
        <dsp:cNvSpPr/>
      </dsp:nvSpPr>
      <dsp:spPr>
        <a:xfrm>
          <a:off x="1230" y="3258032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B7B4-DFDB-452F-B8CD-492578E89991}">
      <dsp:nvSpPr>
        <dsp:cNvPr id="0" name=""/>
        <dsp:cNvSpPr/>
      </dsp:nvSpPr>
      <dsp:spPr>
        <a:xfrm>
          <a:off x="156329" y="3405376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David" panose="020E0502060401010101" pitchFamily="34" charset="-79"/>
              <a:cs typeface="David" panose="020E0502060401010101" pitchFamily="34" charset="-79"/>
            </a:rPr>
            <a:t>התמודדות עם לחץ</a:t>
          </a:r>
        </a:p>
      </dsp:txBody>
      <dsp:txXfrm>
        <a:off x="182290" y="3431337"/>
        <a:ext cx="1343962" cy="834464"/>
      </dsp:txXfrm>
    </dsp:sp>
    <dsp:sp modelId="{54E519F2-0E56-46B7-B78E-9E16B956F806}">
      <dsp:nvSpPr>
        <dsp:cNvPr id="0" name=""/>
        <dsp:cNvSpPr/>
      </dsp:nvSpPr>
      <dsp:spPr>
        <a:xfrm>
          <a:off x="1707312" y="3258032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53921-9315-491C-B548-99FA24088C8A}">
      <dsp:nvSpPr>
        <dsp:cNvPr id="0" name=""/>
        <dsp:cNvSpPr/>
      </dsp:nvSpPr>
      <dsp:spPr>
        <a:xfrm>
          <a:off x="1862410" y="3405376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David" panose="020E0502060401010101" pitchFamily="34" charset="-79"/>
              <a:cs typeface="David" panose="020E0502060401010101" pitchFamily="34" charset="-79"/>
            </a:rPr>
            <a:t>ריכוז</a:t>
          </a:r>
        </a:p>
      </dsp:txBody>
      <dsp:txXfrm>
        <a:off x="1888371" y="3431337"/>
        <a:ext cx="1343962" cy="834464"/>
      </dsp:txXfrm>
    </dsp:sp>
    <dsp:sp modelId="{2F05A08F-BD6A-4178-A3B3-03A7227C341B}">
      <dsp:nvSpPr>
        <dsp:cNvPr id="0" name=""/>
        <dsp:cNvSpPr/>
      </dsp:nvSpPr>
      <dsp:spPr>
        <a:xfrm>
          <a:off x="3413394" y="3258032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EA3E4-DD5A-47FA-9628-6B17E9FE0B7F}">
      <dsp:nvSpPr>
        <dsp:cNvPr id="0" name=""/>
        <dsp:cNvSpPr/>
      </dsp:nvSpPr>
      <dsp:spPr>
        <a:xfrm>
          <a:off x="3568492" y="3405376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David" panose="020E0502060401010101" pitchFamily="34" charset="-79"/>
              <a:cs typeface="David" panose="020E0502060401010101" pitchFamily="34" charset="-79"/>
            </a:rPr>
            <a:t>חיוביות</a:t>
          </a:r>
        </a:p>
      </dsp:txBody>
      <dsp:txXfrm>
        <a:off x="3594453" y="3431337"/>
        <a:ext cx="1343962" cy="834464"/>
      </dsp:txXfrm>
    </dsp:sp>
    <dsp:sp modelId="{8BA249B7-6F25-40FB-B28C-DE293F9D92BE}">
      <dsp:nvSpPr>
        <dsp:cNvPr id="0" name=""/>
        <dsp:cNvSpPr/>
      </dsp:nvSpPr>
      <dsp:spPr>
        <a:xfrm>
          <a:off x="6825557" y="1965675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36C5D-7EAA-4EFF-804A-67CBA41023F2}">
      <dsp:nvSpPr>
        <dsp:cNvPr id="0" name=""/>
        <dsp:cNvSpPr/>
      </dsp:nvSpPr>
      <dsp:spPr>
        <a:xfrm>
          <a:off x="6980655" y="2113019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b="1" kern="1200" dirty="0">
              <a:latin typeface="David" panose="020E0502060401010101" pitchFamily="34" charset="-79"/>
              <a:cs typeface="David" panose="020E0502060401010101" pitchFamily="34" charset="-79"/>
            </a:rPr>
            <a:t>ייצוג</a:t>
          </a:r>
        </a:p>
      </dsp:txBody>
      <dsp:txXfrm>
        <a:off x="7006616" y="2138980"/>
        <a:ext cx="1343962" cy="834464"/>
      </dsp:txXfrm>
    </dsp:sp>
    <dsp:sp modelId="{5CC726B8-30F4-413C-B00C-485F36AED636}">
      <dsp:nvSpPr>
        <dsp:cNvPr id="0" name=""/>
        <dsp:cNvSpPr/>
      </dsp:nvSpPr>
      <dsp:spPr>
        <a:xfrm>
          <a:off x="5119475" y="3258032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283B3-76AB-4694-8C09-3210FBF1FA0C}">
      <dsp:nvSpPr>
        <dsp:cNvPr id="0" name=""/>
        <dsp:cNvSpPr/>
      </dsp:nvSpPr>
      <dsp:spPr>
        <a:xfrm>
          <a:off x="5274573" y="3405376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David" panose="020E0502060401010101" pitchFamily="34" charset="-79"/>
              <a:cs typeface="David" panose="020E0502060401010101" pitchFamily="34" charset="-79"/>
            </a:rPr>
            <a:t>מקצועיות</a:t>
          </a:r>
        </a:p>
      </dsp:txBody>
      <dsp:txXfrm>
        <a:off x="5300534" y="3431337"/>
        <a:ext cx="1343962" cy="834464"/>
      </dsp:txXfrm>
    </dsp:sp>
    <dsp:sp modelId="{22B1A0AE-519B-4ADE-BEB4-F9EC4668A60B}">
      <dsp:nvSpPr>
        <dsp:cNvPr id="0" name=""/>
        <dsp:cNvSpPr/>
      </dsp:nvSpPr>
      <dsp:spPr>
        <a:xfrm>
          <a:off x="6825557" y="3258032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B10E1-0D5B-42A6-9D5E-284FEA218C38}">
      <dsp:nvSpPr>
        <dsp:cNvPr id="0" name=""/>
        <dsp:cNvSpPr/>
      </dsp:nvSpPr>
      <dsp:spPr>
        <a:xfrm>
          <a:off x="6980655" y="3405376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David" panose="020E0502060401010101" pitchFamily="34" charset="-79"/>
              <a:cs typeface="David" panose="020E0502060401010101" pitchFamily="34" charset="-79"/>
            </a:rPr>
            <a:t>תלבושת</a:t>
          </a:r>
        </a:p>
      </dsp:txBody>
      <dsp:txXfrm>
        <a:off x="7006616" y="3431337"/>
        <a:ext cx="1343962" cy="834464"/>
      </dsp:txXfrm>
    </dsp:sp>
    <dsp:sp modelId="{1AB25DB8-D0DA-465B-9AB1-946A1D6596E2}">
      <dsp:nvSpPr>
        <dsp:cNvPr id="0" name=""/>
        <dsp:cNvSpPr/>
      </dsp:nvSpPr>
      <dsp:spPr>
        <a:xfrm>
          <a:off x="6825557" y="4550389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3F60C-2A97-4764-AADB-B39B10BFC91A}">
      <dsp:nvSpPr>
        <dsp:cNvPr id="0" name=""/>
        <dsp:cNvSpPr/>
      </dsp:nvSpPr>
      <dsp:spPr>
        <a:xfrm>
          <a:off x="6980655" y="4697732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ציוד</a:t>
          </a:r>
        </a:p>
      </dsp:txBody>
      <dsp:txXfrm>
        <a:off x="7006616" y="4723693"/>
        <a:ext cx="1343962" cy="834464"/>
      </dsp:txXfrm>
    </dsp:sp>
    <dsp:sp modelId="{D29CE1E5-4C76-4F37-A46E-E85026682338}">
      <dsp:nvSpPr>
        <dsp:cNvPr id="0" name=""/>
        <dsp:cNvSpPr/>
      </dsp:nvSpPr>
      <dsp:spPr>
        <a:xfrm>
          <a:off x="8531638" y="3258032"/>
          <a:ext cx="1395884" cy="886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0A82A-B273-4D6E-9984-34E88ACF84AA}">
      <dsp:nvSpPr>
        <dsp:cNvPr id="0" name=""/>
        <dsp:cNvSpPr/>
      </dsp:nvSpPr>
      <dsp:spPr>
        <a:xfrm>
          <a:off x="8686737" y="3405376"/>
          <a:ext cx="1395884" cy="88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David" panose="020E0502060401010101" pitchFamily="34" charset="-79"/>
              <a:cs typeface="David" panose="020E0502060401010101" pitchFamily="34" charset="-79"/>
            </a:rPr>
            <a:t>הגעה בזמן</a:t>
          </a:r>
        </a:p>
      </dsp:txBody>
      <dsp:txXfrm>
        <a:off x="8712698" y="3431337"/>
        <a:ext cx="1343962" cy="834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07143-641A-4128-A161-2764317A6495}">
      <dsp:nvSpPr>
        <dsp:cNvPr id="0" name=""/>
        <dsp:cNvSpPr/>
      </dsp:nvSpPr>
      <dsp:spPr>
        <a:xfrm>
          <a:off x="7330497" y="3420956"/>
          <a:ext cx="1663514" cy="39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59"/>
              </a:lnTo>
              <a:lnTo>
                <a:pt x="1663514" y="269559"/>
              </a:lnTo>
              <a:lnTo>
                <a:pt x="1663514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D386F-5AA5-4EB4-816A-F1A3744DD79B}">
      <dsp:nvSpPr>
        <dsp:cNvPr id="0" name=""/>
        <dsp:cNvSpPr/>
      </dsp:nvSpPr>
      <dsp:spPr>
        <a:xfrm>
          <a:off x="7284777" y="3420956"/>
          <a:ext cx="91440" cy="395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4B9F4-D012-44A8-9D46-FEB49E94B2D7}">
      <dsp:nvSpPr>
        <dsp:cNvPr id="0" name=""/>
        <dsp:cNvSpPr/>
      </dsp:nvSpPr>
      <dsp:spPr>
        <a:xfrm>
          <a:off x="5668182" y="3420956"/>
          <a:ext cx="1662314" cy="395555"/>
        </a:xfrm>
        <a:custGeom>
          <a:avLst/>
          <a:gdLst/>
          <a:ahLst/>
          <a:cxnLst/>
          <a:rect l="0" t="0" r="0" b="0"/>
          <a:pathLst>
            <a:path>
              <a:moveTo>
                <a:pt x="1662314" y="0"/>
              </a:moveTo>
              <a:lnTo>
                <a:pt x="1662314" y="269559"/>
              </a:lnTo>
              <a:lnTo>
                <a:pt x="0" y="269559"/>
              </a:lnTo>
              <a:lnTo>
                <a:pt x="0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04801-F29F-4659-A456-5D6C9F571CA8}">
      <dsp:nvSpPr>
        <dsp:cNvPr id="0" name=""/>
        <dsp:cNvSpPr/>
      </dsp:nvSpPr>
      <dsp:spPr>
        <a:xfrm>
          <a:off x="4837024" y="2161753"/>
          <a:ext cx="2493472" cy="39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59"/>
              </a:lnTo>
              <a:lnTo>
                <a:pt x="2493472" y="269559"/>
              </a:lnTo>
              <a:lnTo>
                <a:pt x="2493472" y="395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42A7C-F746-4A92-A2C4-0ABE82BCC097}">
      <dsp:nvSpPr>
        <dsp:cNvPr id="0" name=""/>
        <dsp:cNvSpPr/>
      </dsp:nvSpPr>
      <dsp:spPr>
        <a:xfrm>
          <a:off x="2343552" y="3420956"/>
          <a:ext cx="1662314" cy="39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59"/>
              </a:lnTo>
              <a:lnTo>
                <a:pt x="1662314" y="269559"/>
              </a:lnTo>
              <a:lnTo>
                <a:pt x="1662314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03A33-968E-4EF9-9D30-B25B7001387F}">
      <dsp:nvSpPr>
        <dsp:cNvPr id="0" name=""/>
        <dsp:cNvSpPr/>
      </dsp:nvSpPr>
      <dsp:spPr>
        <a:xfrm>
          <a:off x="2297832" y="3420956"/>
          <a:ext cx="91440" cy="395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22070-0F85-4F6D-9085-22CD2B9F85E3}">
      <dsp:nvSpPr>
        <dsp:cNvPr id="0" name=""/>
        <dsp:cNvSpPr/>
      </dsp:nvSpPr>
      <dsp:spPr>
        <a:xfrm>
          <a:off x="681237" y="3420956"/>
          <a:ext cx="1662314" cy="395555"/>
        </a:xfrm>
        <a:custGeom>
          <a:avLst/>
          <a:gdLst/>
          <a:ahLst/>
          <a:cxnLst/>
          <a:rect l="0" t="0" r="0" b="0"/>
          <a:pathLst>
            <a:path>
              <a:moveTo>
                <a:pt x="1662314" y="0"/>
              </a:moveTo>
              <a:lnTo>
                <a:pt x="1662314" y="269559"/>
              </a:lnTo>
              <a:lnTo>
                <a:pt x="0" y="269559"/>
              </a:lnTo>
              <a:lnTo>
                <a:pt x="0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D4A5A-CE07-4A18-9F66-780D9D2C3B8C}">
      <dsp:nvSpPr>
        <dsp:cNvPr id="0" name=""/>
        <dsp:cNvSpPr/>
      </dsp:nvSpPr>
      <dsp:spPr>
        <a:xfrm>
          <a:off x="2343552" y="2161753"/>
          <a:ext cx="2493472" cy="395555"/>
        </a:xfrm>
        <a:custGeom>
          <a:avLst/>
          <a:gdLst/>
          <a:ahLst/>
          <a:cxnLst/>
          <a:rect l="0" t="0" r="0" b="0"/>
          <a:pathLst>
            <a:path>
              <a:moveTo>
                <a:pt x="2493472" y="0"/>
              </a:moveTo>
              <a:lnTo>
                <a:pt x="2493472" y="269559"/>
              </a:lnTo>
              <a:lnTo>
                <a:pt x="0" y="269559"/>
              </a:lnTo>
              <a:lnTo>
                <a:pt x="0" y="395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7FD10-2C8A-45C7-93DF-0DBC8B900857}">
      <dsp:nvSpPr>
        <dsp:cNvPr id="0" name=""/>
        <dsp:cNvSpPr/>
      </dsp:nvSpPr>
      <dsp:spPr>
        <a:xfrm>
          <a:off x="3668787" y="1298105"/>
          <a:ext cx="2336474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30429-94D9-4D65-8C42-75263A74F40C}">
      <dsp:nvSpPr>
        <dsp:cNvPr id="0" name=""/>
        <dsp:cNvSpPr/>
      </dsp:nvSpPr>
      <dsp:spPr>
        <a:xfrm>
          <a:off x="3819907" y="1441668"/>
          <a:ext cx="2336474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התייחסות לאנשים </a:t>
          </a:r>
        </a:p>
      </dsp:txBody>
      <dsp:txXfrm>
        <a:off x="3845202" y="1466963"/>
        <a:ext cx="2285884" cy="813058"/>
      </dsp:txXfrm>
    </dsp:sp>
    <dsp:sp modelId="{260D8D9B-41EB-4DD5-B487-394E5E366D49}">
      <dsp:nvSpPr>
        <dsp:cNvPr id="0" name=""/>
        <dsp:cNvSpPr/>
      </dsp:nvSpPr>
      <dsp:spPr>
        <a:xfrm>
          <a:off x="1663514" y="2557308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0AA0-6C4D-4134-BCF6-9E079F69C6A0}">
      <dsp:nvSpPr>
        <dsp:cNvPr id="0" name=""/>
        <dsp:cNvSpPr/>
      </dsp:nvSpPr>
      <dsp:spPr>
        <a:xfrm>
          <a:off x="1814633" y="2700872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David" panose="020E0502060401010101" pitchFamily="34" charset="-79"/>
              <a:cs typeface="David" panose="020E0502060401010101" pitchFamily="34" charset="-79"/>
            </a:rPr>
            <a:t>הקשבה ותגובה</a:t>
          </a:r>
        </a:p>
      </dsp:txBody>
      <dsp:txXfrm>
        <a:off x="1839928" y="2726167"/>
        <a:ext cx="1309485" cy="813058"/>
      </dsp:txXfrm>
    </dsp:sp>
    <dsp:sp modelId="{F40ABFFD-4232-480C-A89A-88ED49381829}">
      <dsp:nvSpPr>
        <dsp:cNvPr id="0" name=""/>
        <dsp:cNvSpPr/>
      </dsp:nvSpPr>
      <dsp:spPr>
        <a:xfrm>
          <a:off x="1199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B7B4-DFDB-452F-B8CD-492578E89991}">
      <dsp:nvSpPr>
        <dsp:cNvPr id="0" name=""/>
        <dsp:cNvSpPr/>
      </dsp:nvSpPr>
      <dsp:spPr>
        <a:xfrm>
          <a:off x="152318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מילים שנבחרו כראוי</a:t>
          </a:r>
        </a:p>
      </dsp:txBody>
      <dsp:txXfrm>
        <a:off x="177613" y="3985370"/>
        <a:ext cx="1309485" cy="813058"/>
      </dsp:txXfrm>
    </dsp:sp>
    <dsp:sp modelId="{54E519F2-0E56-46B7-B78E-9E16B956F806}">
      <dsp:nvSpPr>
        <dsp:cNvPr id="0" name=""/>
        <dsp:cNvSpPr/>
      </dsp:nvSpPr>
      <dsp:spPr>
        <a:xfrm>
          <a:off x="1663514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53921-9315-491C-B548-99FA24088C8A}">
      <dsp:nvSpPr>
        <dsp:cNvPr id="0" name=""/>
        <dsp:cNvSpPr/>
      </dsp:nvSpPr>
      <dsp:spPr>
        <a:xfrm>
          <a:off x="1814633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תשובה </a:t>
          </a:r>
          <a:r>
            <a:rPr lang="he-IL" sz="1700" kern="1200">
              <a:latin typeface="David" panose="020E0502060401010101" pitchFamily="34" charset="-79"/>
              <a:cs typeface="David" panose="020E0502060401010101" pitchFamily="34" charset="-79"/>
            </a:rPr>
            <a:t>בהתאם לשאלה</a:t>
          </a:r>
          <a:endParaRPr lang="he-IL" sz="17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839928" y="3985370"/>
        <a:ext cx="1309485" cy="813058"/>
      </dsp:txXfrm>
    </dsp:sp>
    <dsp:sp modelId="{2F05A08F-BD6A-4178-A3B3-03A7227C341B}">
      <dsp:nvSpPr>
        <dsp:cNvPr id="0" name=""/>
        <dsp:cNvSpPr/>
      </dsp:nvSpPr>
      <dsp:spPr>
        <a:xfrm>
          <a:off x="3325829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EA3E4-DD5A-47FA-9628-6B17E9FE0B7F}">
      <dsp:nvSpPr>
        <dsp:cNvPr id="0" name=""/>
        <dsp:cNvSpPr/>
      </dsp:nvSpPr>
      <dsp:spPr>
        <a:xfrm>
          <a:off x="3476948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האזנה משמעותית</a:t>
          </a:r>
        </a:p>
      </dsp:txBody>
      <dsp:txXfrm>
        <a:off x="3502243" y="3985370"/>
        <a:ext cx="1309485" cy="813058"/>
      </dsp:txXfrm>
    </dsp:sp>
    <dsp:sp modelId="{8BA249B7-6F25-40FB-B28C-DE293F9D92BE}">
      <dsp:nvSpPr>
        <dsp:cNvPr id="0" name=""/>
        <dsp:cNvSpPr/>
      </dsp:nvSpPr>
      <dsp:spPr>
        <a:xfrm>
          <a:off x="6650459" y="2557308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36C5D-7EAA-4EFF-804A-67CBA41023F2}">
      <dsp:nvSpPr>
        <dsp:cNvPr id="0" name=""/>
        <dsp:cNvSpPr/>
      </dsp:nvSpPr>
      <dsp:spPr>
        <a:xfrm>
          <a:off x="6801578" y="2700872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b="1" kern="1200" dirty="0">
              <a:latin typeface="David" panose="020E0502060401010101" pitchFamily="34" charset="-79"/>
              <a:cs typeface="David" panose="020E0502060401010101" pitchFamily="34" charset="-79"/>
            </a:rPr>
            <a:t>תקשורת אפקטיבית</a:t>
          </a:r>
        </a:p>
      </dsp:txBody>
      <dsp:txXfrm>
        <a:off x="6826873" y="2726167"/>
        <a:ext cx="1309485" cy="813058"/>
      </dsp:txXfrm>
    </dsp:sp>
    <dsp:sp modelId="{5CC726B8-30F4-413C-B00C-485F36AED636}">
      <dsp:nvSpPr>
        <dsp:cNvPr id="0" name=""/>
        <dsp:cNvSpPr/>
      </dsp:nvSpPr>
      <dsp:spPr>
        <a:xfrm>
          <a:off x="4988144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283B3-76AB-4694-8C09-3210FBF1FA0C}">
      <dsp:nvSpPr>
        <dsp:cNvPr id="0" name=""/>
        <dsp:cNvSpPr/>
      </dsp:nvSpPr>
      <dsp:spPr>
        <a:xfrm>
          <a:off x="5139263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רגישות לשחקן/קבוצה</a:t>
          </a:r>
        </a:p>
      </dsp:txBody>
      <dsp:txXfrm>
        <a:off x="5164558" y="3985370"/>
        <a:ext cx="1309485" cy="813058"/>
      </dsp:txXfrm>
    </dsp:sp>
    <dsp:sp modelId="{22B1A0AE-519B-4ADE-BEB4-F9EC4668A60B}">
      <dsp:nvSpPr>
        <dsp:cNvPr id="0" name=""/>
        <dsp:cNvSpPr/>
      </dsp:nvSpPr>
      <dsp:spPr>
        <a:xfrm>
          <a:off x="6650459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B10E1-0D5B-42A6-9D5E-284FEA218C38}">
      <dsp:nvSpPr>
        <dsp:cNvPr id="0" name=""/>
        <dsp:cNvSpPr/>
      </dsp:nvSpPr>
      <dsp:spPr>
        <a:xfrm>
          <a:off x="6801578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קשר עין</a:t>
          </a:r>
        </a:p>
      </dsp:txBody>
      <dsp:txXfrm>
        <a:off x="6826873" y="3985370"/>
        <a:ext cx="1309485" cy="813058"/>
      </dsp:txXfrm>
    </dsp:sp>
    <dsp:sp modelId="{D29CE1E5-4C76-4F37-A46E-E85026682338}">
      <dsp:nvSpPr>
        <dsp:cNvPr id="0" name=""/>
        <dsp:cNvSpPr/>
      </dsp:nvSpPr>
      <dsp:spPr>
        <a:xfrm>
          <a:off x="8313973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0A82A-B273-4D6E-9984-34E88ACF84AA}">
      <dsp:nvSpPr>
        <dsp:cNvPr id="0" name=""/>
        <dsp:cNvSpPr/>
      </dsp:nvSpPr>
      <dsp:spPr>
        <a:xfrm>
          <a:off x="8465093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David" panose="020E0502060401010101" pitchFamily="34" charset="-79"/>
              <a:cs typeface="David" panose="020E0502060401010101" pitchFamily="34" charset="-79"/>
            </a:rPr>
            <a:t>צורת הדיבור: קול, טון</a:t>
          </a:r>
        </a:p>
      </dsp:txBody>
      <dsp:txXfrm>
        <a:off x="8490388" y="3985370"/>
        <a:ext cx="1309485" cy="813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07143-641A-4128-A161-2764317A6495}">
      <dsp:nvSpPr>
        <dsp:cNvPr id="0" name=""/>
        <dsp:cNvSpPr/>
      </dsp:nvSpPr>
      <dsp:spPr>
        <a:xfrm>
          <a:off x="7330497" y="3420956"/>
          <a:ext cx="1663514" cy="39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59"/>
              </a:lnTo>
              <a:lnTo>
                <a:pt x="1663514" y="269559"/>
              </a:lnTo>
              <a:lnTo>
                <a:pt x="1663514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D386F-5AA5-4EB4-816A-F1A3744DD79B}">
      <dsp:nvSpPr>
        <dsp:cNvPr id="0" name=""/>
        <dsp:cNvSpPr/>
      </dsp:nvSpPr>
      <dsp:spPr>
        <a:xfrm>
          <a:off x="7284777" y="3420956"/>
          <a:ext cx="91440" cy="395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4B9F4-D012-44A8-9D46-FEB49E94B2D7}">
      <dsp:nvSpPr>
        <dsp:cNvPr id="0" name=""/>
        <dsp:cNvSpPr/>
      </dsp:nvSpPr>
      <dsp:spPr>
        <a:xfrm>
          <a:off x="5668182" y="3420956"/>
          <a:ext cx="1662314" cy="395555"/>
        </a:xfrm>
        <a:custGeom>
          <a:avLst/>
          <a:gdLst/>
          <a:ahLst/>
          <a:cxnLst/>
          <a:rect l="0" t="0" r="0" b="0"/>
          <a:pathLst>
            <a:path>
              <a:moveTo>
                <a:pt x="1662314" y="0"/>
              </a:moveTo>
              <a:lnTo>
                <a:pt x="1662314" y="269559"/>
              </a:lnTo>
              <a:lnTo>
                <a:pt x="0" y="269559"/>
              </a:lnTo>
              <a:lnTo>
                <a:pt x="0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04801-F29F-4659-A456-5D6C9F571CA8}">
      <dsp:nvSpPr>
        <dsp:cNvPr id="0" name=""/>
        <dsp:cNvSpPr/>
      </dsp:nvSpPr>
      <dsp:spPr>
        <a:xfrm>
          <a:off x="4837024" y="2161753"/>
          <a:ext cx="2493472" cy="39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59"/>
              </a:lnTo>
              <a:lnTo>
                <a:pt x="2493472" y="269559"/>
              </a:lnTo>
              <a:lnTo>
                <a:pt x="2493472" y="395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42A7C-F746-4A92-A2C4-0ABE82BCC097}">
      <dsp:nvSpPr>
        <dsp:cNvPr id="0" name=""/>
        <dsp:cNvSpPr/>
      </dsp:nvSpPr>
      <dsp:spPr>
        <a:xfrm>
          <a:off x="2343552" y="3420956"/>
          <a:ext cx="1662314" cy="395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59"/>
              </a:lnTo>
              <a:lnTo>
                <a:pt x="1662314" y="269559"/>
              </a:lnTo>
              <a:lnTo>
                <a:pt x="1662314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03A33-968E-4EF9-9D30-B25B7001387F}">
      <dsp:nvSpPr>
        <dsp:cNvPr id="0" name=""/>
        <dsp:cNvSpPr/>
      </dsp:nvSpPr>
      <dsp:spPr>
        <a:xfrm>
          <a:off x="2297832" y="3420956"/>
          <a:ext cx="91440" cy="395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22070-0F85-4F6D-9085-22CD2B9F85E3}">
      <dsp:nvSpPr>
        <dsp:cNvPr id="0" name=""/>
        <dsp:cNvSpPr/>
      </dsp:nvSpPr>
      <dsp:spPr>
        <a:xfrm>
          <a:off x="681237" y="3420956"/>
          <a:ext cx="1662314" cy="395555"/>
        </a:xfrm>
        <a:custGeom>
          <a:avLst/>
          <a:gdLst/>
          <a:ahLst/>
          <a:cxnLst/>
          <a:rect l="0" t="0" r="0" b="0"/>
          <a:pathLst>
            <a:path>
              <a:moveTo>
                <a:pt x="1662314" y="0"/>
              </a:moveTo>
              <a:lnTo>
                <a:pt x="1662314" y="269559"/>
              </a:lnTo>
              <a:lnTo>
                <a:pt x="0" y="269559"/>
              </a:lnTo>
              <a:lnTo>
                <a:pt x="0" y="395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D4A5A-CE07-4A18-9F66-780D9D2C3B8C}">
      <dsp:nvSpPr>
        <dsp:cNvPr id="0" name=""/>
        <dsp:cNvSpPr/>
      </dsp:nvSpPr>
      <dsp:spPr>
        <a:xfrm>
          <a:off x="2343552" y="2161753"/>
          <a:ext cx="2493472" cy="395555"/>
        </a:xfrm>
        <a:custGeom>
          <a:avLst/>
          <a:gdLst/>
          <a:ahLst/>
          <a:cxnLst/>
          <a:rect l="0" t="0" r="0" b="0"/>
          <a:pathLst>
            <a:path>
              <a:moveTo>
                <a:pt x="2493472" y="0"/>
              </a:moveTo>
              <a:lnTo>
                <a:pt x="2493472" y="269559"/>
              </a:lnTo>
              <a:lnTo>
                <a:pt x="0" y="269559"/>
              </a:lnTo>
              <a:lnTo>
                <a:pt x="0" y="3955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7FD10-2C8A-45C7-93DF-0DBC8B900857}">
      <dsp:nvSpPr>
        <dsp:cNvPr id="0" name=""/>
        <dsp:cNvSpPr/>
      </dsp:nvSpPr>
      <dsp:spPr>
        <a:xfrm>
          <a:off x="3660157" y="1298105"/>
          <a:ext cx="2353733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30429-94D9-4D65-8C42-75263A74F40C}">
      <dsp:nvSpPr>
        <dsp:cNvPr id="0" name=""/>
        <dsp:cNvSpPr/>
      </dsp:nvSpPr>
      <dsp:spPr>
        <a:xfrm>
          <a:off x="3811277" y="1441668"/>
          <a:ext cx="2353733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תקשורת בין אישית</a:t>
          </a:r>
        </a:p>
      </dsp:txBody>
      <dsp:txXfrm>
        <a:off x="3836572" y="1466963"/>
        <a:ext cx="2303143" cy="813058"/>
      </dsp:txXfrm>
    </dsp:sp>
    <dsp:sp modelId="{260D8D9B-41EB-4DD5-B487-394E5E366D49}">
      <dsp:nvSpPr>
        <dsp:cNvPr id="0" name=""/>
        <dsp:cNvSpPr/>
      </dsp:nvSpPr>
      <dsp:spPr>
        <a:xfrm>
          <a:off x="1663514" y="2557308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0AA0-6C4D-4134-BCF6-9E079F69C6A0}">
      <dsp:nvSpPr>
        <dsp:cNvPr id="0" name=""/>
        <dsp:cNvSpPr/>
      </dsp:nvSpPr>
      <dsp:spPr>
        <a:xfrm>
          <a:off x="1814633" y="2700872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David" panose="020E0502060401010101" pitchFamily="34" charset="-79"/>
              <a:cs typeface="David" panose="020E0502060401010101" pitchFamily="34" charset="-79"/>
            </a:rPr>
            <a:t>פתרון לעימותים</a:t>
          </a:r>
        </a:p>
      </dsp:txBody>
      <dsp:txXfrm>
        <a:off x="1839928" y="2726167"/>
        <a:ext cx="1309485" cy="813058"/>
      </dsp:txXfrm>
    </dsp:sp>
    <dsp:sp modelId="{F40ABFFD-4232-480C-A89A-88ED49381829}">
      <dsp:nvSpPr>
        <dsp:cNvPr id="0" name=""/>
        <dsp:cNvSpPr/>
      </dsp:nvSpPr>
      <dsp:spPr>
        <a:xfrm>
          <a:off x="1199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B7B4-DFDB-452F-B8CD-492578E89991}">
      <dsp:nvSpPr>
        <dsp:cNvPr id="0" name=""/>
        <dsp:cNvSpPr/>
      </dsp:nvSpPr>
      <dsp:spPr>
        <a:xfrm>
          <a:off x="152318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התמקדות בשחקן</a:t>
          </a:r>
        </a:p>
      </dsp:txBody>
      <dsp:txXfrm>
        <a:off x="177613" y="3985370"/>
        <a:ext cx="1309485" cy="813058"/>
      </dsp:txXfrm>
    </dsp:sp>
    <dsp:sp modelId="{54E519F2-0E56-46B7-B78E-9E16B956F806}">
      <dsp:nvSpPr>
        <dsp:cNvPr id="0" name=""/>
        <dsp:cNvSpPr/>
      </dsp:nvSpPr>
      <dsp:spPr>
        <a:xfrm>
          <a:off x="1663514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53921-9315-491C-B548-99FA24088C8A}">
      <dsp:nvSpPr>
        <dsp:cNvPr id="0" name=""/>
        <dsp:cNvSpPr/>
      </dsp:nvSpPr>
      <dsp:spPr>
        <a:xfrm>
          <a:off x="1814633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בדיקת עובדות</a:t>
          </a:r>
        </a:p>
      </dsp:txBody>
      <dsp:txXfrm>
        <a:off x="1839928" y="3985370"/>
        <a:ext cx="1309485" cy="813058"/>
      </dsp:txXfrm>
    </dsp:sp>
    <dsp:sp modelId="{2F05A08F-BD6A-4178-A3B3-03A7227C341B}">
      <dsp:nvSpPr>
        <dsp:cNvPr id="0" name=""/>
        <dsp:cNvSpPr/>
      </dsp:nvSpPr>
      <dsp:spPr>
        <a:xfrm>
          <a:off x="3325829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EA3E4-DD5A-47FA-9628-6B17E9FE0B7F}">
      <dsp:nvSpPr>
        <dsp:cNvPr id="0" name=""/>
        <dsp:cNvSpPr/>
      </dsp:nvSpPr>
      <dsp:spPr>
        <a:xfrm>
          <a:off x="3476948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מקצועיות</a:t>
          </a:r>
        </a:p>
      </dsp:txBody>
      <dsp:txXfrm>
        <a:off x="3502243" y="3985370"/>
        <a:ext cx="1309485" cy="813058"/>
      </dsp:txXfrm>
    </dsp:sp>
    <dsp:sp modelId="{8BA249B7-6F25-40FB-B28C-DE293F9D92BE}">
      <dsp:nvSpPr>
        <dsp:cNvPr id="0" name=""/>
        <dsp:cNvSpPr/>
      </dsp:nvSpPr>
      <dsp:spPr>
        <a:xfrm>
          <a:off x="6650459" y="2557308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36C5D-7EAA-4EFF-804A-67CBA41023F2}">
      <dsp:nvSpPr>
        <dsp:cNvPr id="0" name=""/>
        <dsp:cNvSpPr/>
      </dsp:nvSpPr>
      <dsp:spPr>
        <a:xfrm>
          <a:off x="6801578" y="2700872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David" panose="020E0502060401010101" pitchFamily="34" charset="-79"/>
              <a:cs typeface="David" panose="020E0502060401010101" pitchFamily="34" charset="-79"/>
            </a:rPr>
            <a:t>במקרה של נקודות מבט שונות</a:t>
          </a:r>
        </a:p>
      </dsp:txBody>
      <dsp:txXfrm>
        <a:off x="6826873" y="2726167"/>
        <a:ext cx="1309485" cy="813058"/>
      </dsp:txXfrm>
    </dsp:sp>
    <dsp:sp modelId="{5CC726B8-30F4-413C-B00C-485F36AED636}">
      <dsp:nvSpPr>
        <dsp:cNvPr id="0" name=""/>
        <dsp:cNvSpPr/>
      </dsp:nvSpPr>
      <dsp:spPr>
        <a:xfrm>
          <a:off x="4988144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283B3-76AB-4694-8C09-3210FBF1FA0C}">
      <dsp:nvSpPr>
        <dsp:cNvPr id="0" name=""/>
        <dsp:cNvSpPr/>
      </dsp:nvSpPr>
      <dsp:spPr>
        <a:xfrm>
          <a:off x="5139263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קור רוח</a:t>
          </a:r>
        </a:p>
      </dsp:txBody>
      <dsp:txXfrm>
        <a:off x="5164558" y="3985370"/>
        <a:ext cx="1309485" cy="813058"/>
      </dsp:txXfrm>
    </dsp:sp>
    <dsp:sp modelId="{22B1A0AE-519B-4ADE-BEB4-F9EC4668A60B}">
      <dsp:nvSpPr>
        <dsp:cNvPr id="0" name=""/>
        <dsp:cNvSpPr/>
      </dsp:nvSpPr>
      <dsp:spPr>
        <a:xfrm>
          <a:off x="6650459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B10E1-0D5B-42A6-9D5E-284FEA218C38}">
      <dsp:nvSpPr>
        <dsp:cNvPr id="0" name=""/>
        <dsp:cNvSpPr/>
      </dsp:nvSpPr>
      <dsp:spPr>
        <a:xfrm>
          <a:off x="6801578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החלטיות</a:t>
          </a:r>
        </a:p>
      </dsp:txBody>
      <dsp:txXfrm>
        <a:off x="6826873" y="3985370"/>
        <a:ext cx="1309485" cy="813058"/>
      </dsp:txXfrm>
    </dsp:sp>
    <dsp:sp modelId="{D29CE1E5-4C76-4F37-A46E-E85026682338}">
      <dsp:nvSpPr>
        <dsp:cNvPr id="0" name=""/>
        <dsp:cNvSpPr/>
      </dsp:nvSpPr>
      <dsp:spPr>
        <a:xfrm>
          <a:off x="8313973" y="3816512"/>
          <a:ext cx="1360075" cy="863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0A82A-B273-4D6E-9984-34E88ACF84AA}">
      <dsp:nvSpPr>
        <dsp:cNvPr id="0" name=""/>
        <dsp:cNvSpPr/>
      </dsp:nvSpPr>
      <dsp:spPr>
        <a:xfrm>
          <a:off x="8465093" y="3960075"/>
          <a:ext cx="1360075" cy="863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אובייקטיביות</a:t>
          </a:r>
        </a:p>
      </dsp:txBody>
      <dsp:txXfrm>
        <a:off x="8490388" y="3985370"/>
        <a:ext cx="1309485" cy="813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462A5-6752-4869-A681-337A0DA3410A}">
      <dsp:nvSpPr>
        <dsp:cNvPr id="0" name=""/>
        <dsp:cNvSpPr/>
      </dsp:nvSpPr>
      <dsp:spPr>
        <a:xfrm>
          <a:off x="4759066" y="2513238"/>
          <a:ext cx="3377401" cy="80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76"/>
              </a:lnTo>
              <a:lnTo>
                <a:pt x="3377401" y="547676"/>
              </a:lnTo>
              <a:lnTo>
                <a:pt x="3377401" y="80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7D227-9AE5-4B20-B0A5-619E0ECD9345}">
      <dsp:nvSpPr>
        <dsp:cNvPr id="0" name=""/>
        <dsp:cNvSpPr/>
      </dsp:nvSpPr>
      <dsp:spPr>
        <a:xfrm>
          <a:off x="4713346" y="2513238"/>
          <a:ext cx="91440" cy="803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D4A5A-CE07-4A18-9F66-780D9D2C3B8C}">
      <dsp:nvSpPr>
        <dsp:cNvPr id="0" name=""/>
        <dsp:cNvSpPr/>
      </dsp:nvSpPr>
      <dsp:spPr>
        <a:xfrm>
          <a:off x="1381664" y="2513238"/>
          <a:ext cx="3377401" cy="803668"/>
        </a:xfrm>
        <a:custGeom>
          <a:avLst/>
          <a:gdLst/>
          <a:ahLst/>
          <a:cxnLst/>
          <a:rect l="0" t="0" r="0" b="0"/>
          <a:pathLst>
            <a:path>
              <a:moveTo>
                <a:pt x="3377401" y="0"/>
              </a:moveTo>
              <a:lnTo>
                <a:pt x="3377401" y="547676"/>
              </a:lnTo>
              <a:lnTo>
                <a:pt x="0" y="547676"/>
              </a:lnTo>
              <a:lnTo>
                <a:pt x="0" y="80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7FD10-2C8A-45C7-93DF-0DBC8B900857}">
      <dsp:nvSpPr>
        <dsp:cNvPr id="0" name=""/>
        <dsp:cNvSpPr/>
      </dsp:nvSpPr>
      <dsp:spPr>
        <a:xfrm>
          <a:off x="2892838" y="758524"/>
          <a:ext cx="3732455" cy="17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30429-94D9-4D65-8C42-75263A74F40C}">
      <dsp:nvSpPr>
        <dsp:cNvPr id="0" name=""/>
        <dsp:cNvSpPr/>
      </dsp:nvSpPr>
      <dsp:spPr>
        <a:xfrm>
          <a:off x="3199874" y="1050209"/>
          <a:ext cx="3732455" cy="17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b="1" kern="1200" dirty="0">
              <a:solidFill>
                <a:srgbClr val="C00000"/>
              </a:solidFill>
            </a:rPr>
            <a:t>מיקום במגרש</a:t>
          </a:r>
        </a:p>
      </dsp:txBody>
      <dsp:txXfrm>
        <a:off x="3251268" y="1101603"/>
        <a:ext cx="3629667" cy="1651925"/>
      </dsp:txXfrm>
    </dsp:sp>
    <dsp:sp modelId="{260D8D9B-41EB-4DD5-B487-394E5E366D49}">
      <dsp:nvSpPr>
        <dsp:cNvPr id="0" name=""/>
        <dsp:cNvSpPr/>
      </dsp:nvSpPr>
      <dsp:spPr>
        <a:xfrm>
          <a:off x="0" y="3316906"/>
          <a:ext cx="2763328" cy="17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0AA0-6C4D-4134-BCF6-9E079F69C6A0}">
      <dsp:nvSpPr>
        <dsp:cNvPr id="0" name=""/>
        <dsp:cNvSpPr/>
      </dsp:nvSpPr>
      <dsp:spPr>
        <a:xfrm>
          <a:off x="307036" y="3608590"/>
          <a:ext cx="2763328" cy="17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/>
            <a:t>עמידה שאינה מפריעה לשחקנים</a:t>
          </a:r>
        </a:p>
      </dsp:txBody>
      <dsp:txXfrm>
        <a:off x="358430" y="3659984"/>
        <a:ext cx="2660540" cy="1651925"/>
      </dsp:txXfrm>
    </dsp:sp>
    <dsp:sp modelId="{672A1BD5-CA51-4A61-894C-BC7B6E428F49}">
      <dsp:nvSpPr>
        <dsp:cNvPr id="0" name=""/>
        <dsp:cNvSpPr/>
      </dsp:nvSpPr>
      <dsp:spPr>
        <a:xfrm>
          <a:off x="3377401" y="3316906"/>
          <a:ext cx="2763328" cy="17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B4065-7A80-46EA-9FE0-9A6A44ACB0D3}">
      <dsp:nvSpPr>
        <dsp:cNvPr id="0" name=""/>
        <dsp:cNvSpPr/>
      </dsp:nvSpPr>
      <dsp:spPr>
        <a:xfrm>
          <a:off x="3684438" y="3608590"/>
          <a:ext cx="2763328" cy="17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/>
            <a:t>עמידה סמכותית</a:t>
          </a:r>
        </a:p>
      </dsp:txBody>
      <dsp:txXfrm>
        <a:off x="3735832" y="3659984"/>
        <a:ext cx="2660540" cy="1651925"/>
      </dsp:txXfrm>
    </dsp:sp>
    <dsp:sp modelId="{CD33634E-C18B-4585-AECE-7B5C8B8B6831}">
      <dsp:nvSpPr>
        <dsp:cNvPr id="0" name=""/>
        <dsp:cNvSpPr/>
      </dsp:nvSpPr>
      <dsp:spPr>
        <a:xfrm>
          <a:off x="6754803" y="3316906"/>
          <a:ext cx="2763328" cy="17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93BFD-63E0-4C78-80C3-B79B69247019}">
      <dsp:nvSpPr>
        <dsp:cNvPr id="0" name=""/>
        <dsp:cNvSpPr/>
      </dsp:nvSpPr>
      <dsp:spPr>
        <a:xfrm>
          <a:off x="7061840" y="3608590"/>
          <a:ext cx="2763328" cy="17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/>
            <a:t>עמידה קרובה לאזור ההתרחשות</a:t>
          </a:r>
        </a:p>
      </dsp:txBody>
      <dsp:txXfrm>
        <a:off x="7113234" y="3659984"/>
        <a:ext cx="2660540" cy="1651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04801-F29F-4659-A456-5D6C9F571CA8}">
      <dsp:nvSpPr>
        <dsp:cNvPr id="0" name=""/>
        <dsp:cNvSpPr/>
      </dsp:nvSpPr>
      <dsp:spPr>
        <a:xfrm>
          <a:off x="4798405" y="1896100"/>
          <a:ext cx="3767913" cy="597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334"/>
              </a:lnTo>
              <a:lnTo>
                <a:pt x="3767913" y="407334"/>
              </a:lnTo>
              <a:lnTo>
                <a:pt x="3767913" y="597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462A5-6752-4869-A681-337A0DA3410A}">
      <dsp:nvSpPr>
        <dsp:cNvPr id="0" name=""/>
        <dsp:cNvSpPr/>
      </dsp:nvSpPr>
      <dsp:spPr>
        <a:xfrm>
          <a:off x="4798405" y="1896100"/>
          <a:ext cx="1255971" cy="597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334"/>
              </a:lnTo>
              <a:lnTo>
                <a:pt x="1255971" y="407334"/>
              </a:lnTo>
              <a:lnTo>
                <a:pt x="1255971" y="597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7D227-9AE5-4B20-B0A5-619E0ECD9345}">
      <dsp:nvSpPr>
        <dsp:cNvPr id="0" name=""/>
        <dsp:cNvSpPr/>
      </dsp:nvSpPr>
      <dsp:spPr>
        <a:xfrm>
          <a:off x="3542433" y="1896100"/>
          <a:ext cx="1255971" cy="597728"/>
        </a:xfrm>
        <a:custGeom>
          <a:avLst/>
          <a:gdLst/>
          <a:ahLst/>
          <a:cxnLst/>
          <a:rect l="0" t="0" r="0" b="0"/>
          <a:pathLst>
            <a:path>
              <a:moveTo>
                <a:pt x="1255971" y="0"/>
              </a:moveTo>
              <a:lnTo>
                <a:pt x="1255971" y="407334"/>
              </a:lnTo>
              <a:lnTo>
                <a:pt x="0" y="407334"/>
              </a:lnTo>
              <a:lnTo>
                <a:pt x="0" y="597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D4A5A-CE07-4A18-9F66-780D9D2C3B8C}">
      <dsp:nvSpPr>
        <dsp:cNvPr id="0" name=""/>
        <dsp:cNvSpPr/>
      </dsp:nvSpPr>
      <dsp:spPr>
        <a:xfrm>
          <a:off x="1030491" y="1896100"/>
          <a:ext cx="3767913" cy="597728"/>
        </a:xfrm>
        <a:custGeom>
          <a:avLst/>
          <a:gdLst/>
          <a:ahLst/>
          <a:cxnLst/>
          <a:rect l="0" t="0" r="0" b="0"/>
          <a:pathLst>
            <a:path>
              <a:moveTo>
                <a:pt x="3767913" y="0"/>
              </a:moveTo>
              <a:lnTo>
                <a:pt x="3767913" y="407334"/>
              </a:lnTo>
              <a:lnTo>
                <a:pt x="0" y="407334"/>
              </a:lnTo>
              <a:lnTo>
                <a:pt x="0" y="597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7FD10-2C8A-45C7-93DF-0DBC8B900857}">
      <dsp:nvSpPr>
        <dsp:cNvPr id="0" name=""/>
        <dsp:cNvSpPr/>
      </dsp:nvSpPr>
      <dsp:spPr>
        <a:xfrm>
          <a:off x="3410398" y="591032"/>
          <a:ext cx="2776014" cy="1305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30429-94D9-4D65-8C42-75263A74F40C}">
      <dsp:nvSpPr>
        <dsp:cNvPr id="0" name=""/>
        <dsp:cNvSpPr/>
      </dsp:nvSpPr>
      <dsp:spPr>
        <a:xfrm>
          <a:off x="3638756" y="807972"/>
          <a:ext cx="2776014" cy="130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b="1" kern="1200" dirty="0">
              <a:solidFill>
                <a:srgbClr val="C00000"/>
              </a:solidFill>
            </a:rPr>
            <a:t>שפת גוף</a:t>
          </a:r>
        </a:p>
      </dsp:txBody>
      <dsp:txXfrm>
        <a:off x="3676980" y="846196"/>
        <a:ext cx="2699566" cy="1228620"/>
      </dsp:txXfrm>
    </dsp:sp>
    <dsp:sp modelId="{260D8D9B-41EB-4DD5-B487-394E5E366D49}">
      <dsp:nvSpPr>
        <dsp:cNvPr id="0" name=""/>
        <dsp:cNvSpPr/>
      </dsp:nvSpPr>
      <dsp:spPr>
        <a:xfrm>
          <a:off x="2878" y="2493828"/>
          <a:ext cx="2055225" cy="1305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0AA0-6C4D-4134-BCF6-9E079F69C6A0}">
      <dsp:nvSpPr>
        <dsp:cNvPr id="0" name=""/>
        <dsp:cNvSpPr/>
      </dsp:nvSpPr>
      <dsp:spPr>
        <a:xfrm>
          <a:off x="231236" y="2710769"/>
          <a:ext cx="2055225" cy="130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שפת גוף מסונכרנת עם הבעה קולית</a:t>
          </a:r>
        </a:p>
      </dsp:txBody>
      <dsp:txXfrm>
        <a:off x="269460" y="2748993"/>
        <a:ext cx="1978777" cy="1228620"/>
      </dsp:txXfrm>
    </dsp:sp>
    <dsp:sp modelId="{672A1BD5-CA51-4A61-894C-BC7B6E428F49}">
      <dsp:nvSpPr>
        <dsp:cNvPr id="0" name=""/>
        <dsp:cNvSpPr/>
      </dsp:nvSpPr>
      <dsp:spPr>
        <a:xfrm>
          <a:off x="2514821" y="2493828"/>
          <a:ext cx="2055225" cy="1305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B4065-7A80-46EA-9FE0-9A6A44ACB0D3}">
      <dsp:nvSpPr>
        <dsp:cNvPr id="0" name=""/>
        <dsp:cNvSpPr/>
      </dsp:nvSpPr>
      <dsp:spPr>
        <a:xfrm>
          <a:off x="2743179" y="2710769"/>
          <a:ext cx="2055225" cy="130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שפת גוף מחזקת את המסר</a:t>
          </a:r>
        </a:p>
      </dsp:txBody>
      <dsp:txXfrm>
        <a:off x="2781403" y="2748993"/>
        <a:ext cx="1978777" cy="1228620"/>
      </dsp:txXfrm>
    </dsp:sp>
    <dsp:sp modelId="{CD33634E-C18B-4585-AECE-7B5C8B8B6831}">
      <dsp:nvSpPr>
        <dsp:cNvPr id="0" name=""/>
        <dsp:cNvSpPr/>
      </dsp:nvSpPr>
      <dsp:spPr>
        <a:xfrm>
          <a:off x="5026763" y="2493828"/>
          <a:ext cx="2055225" cy="1305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93BFD-63E0-4C78-80C3-B79B69247019}">
      <dsp:nvSpPr>
        <dsp:cNvPr id="0" name=""/>
        <dsp:cNvSpPr/>
      </dsp:nvSpPr>
      <dsp:spPr>
        <a:xfrm>
          <a:off x="5255122" y="2710769"/>
          <a:ext cx="2055225" cy="130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שפת גוף היא הרחבה של המחשבה</a:t>
          </a:r>
        </a:p>
      </dsp:txBody>
      <dsp:txXfrm>
        <a:off x="5293346" y="2748993"/>
        <a:ext cx="1978777" cy="1228620"/>
      </dsp:txXfrm>
    </dsp:sp>
    <dsp:sp modelId="{8BA249B7-6F25-40FB-B28C-DE293F9D92BE}">
      <dsp:nvSpPr>
        <dsp:cNvPr id="0" name=""/>
        <dsp:cNvSpPr/>
      </dsp:nvSpPr>
      <dsp:spPr>
        <a:xfrm>
          <a:off x="7538706" y="2493828"/>
          <a:ext cx="2055225" cy="1305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36C5D-7EAA-4EFF-804A-67CBA41023F2}">
      <dsp:nvSpPr>
        <dsp:cNvPr id="0" name=""/>
        <dsp:cNvSpPr/>
      </dsp:nvSpPr>
      <dsp:spPr>
        <a:xfrm>
          <a:off x="7767064" y="2710769"/>
          <a:ext cx="2055225" cy="130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שפת גוף המשדרת אמון</a:t>
          </a:r>
        </a:p>
      </dsp:txBody>
      <dsp:txXfrm>
        <a:off x="7805288" y="2748993"/>
        <a:ext cx="1978777" cy="1228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16D371-1169-4A56-8D86-D457F5CA1C40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8719D0-4315-40FA-9E65-2CAC3A9921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3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28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712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48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148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681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9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6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79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727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495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3562A0F-5470-47D1-A294-27D772929296}" type="datetimeFigureOut">
              <a:rPr lang="he-IL" smtClean="0"/>
              <a:t>ח'/תמוז/תשפ"ו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642A519-5175-4C4C-A6AE-314A2E25B6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1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0.png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5722B6-1686-24E4-E946-95777DE06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030079"/>
            <a:ext cx="8991600" cy="1645920"/>
          </a:xfrm>
        </p:spPr>
        <p:txBody>
          <a:bodyPr/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מדריך לשופט פטאנק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FB426C1-B8EB-41F1-F55E-57C3C09F7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3904714"/>
            <a:ext cx="6801612" cy="1239894"/>
          </a:xfrm>
        </p:spPr>
        <p:txBody>
          <a:bodyPr/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2026</a:t>
            </a:r>
          </a:p>
        </p:txBody>
      </p:sp>
      <p:pic>
        <p:nvPicPr>
          <p:cNvPr id="4" name="Picture 3" descr="C:\Documents and Settings\yohann\Desktop\petanque\TOURNOIS\a21212dc51924b7c9430fc3aa8133c4e_L (1).jpg">
            <a:extLst>
              <a:ext uri="{FF2B5EF4-FFF2-40B4-BE49-F238E27FC236}">
                <a16:creationId xmlns:a16="http://schemas.microsoft.com/office/drawing/2014/main" id="{925D1D44-A919-4F4F-9A15-D06D0E3B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85" y="4261701"/>
            <a:ext cx="2459299" cy="1741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6C8A8DD-298C-2DEF-4060-A9D75C46A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6" y="221543"/>
            <a:ext cx="1699260" cy="163461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A65E586-0951-E5D4-8567-1A181FCB8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11" y="4261701"/>
            <a:ext cx="2378603" cy="1825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875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121AF3B-2229-C56D-103C-EC0F10CE8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8" y="368085"/>
            <a:ext cx="1045853" cy="1006065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CFF8C59A-7FB3-A109-7B56-B11162CAECD0}"/>
              </a:ext>
            </a:extLst>
          </p:cNvPr>
          <p:cNvGrpSpPr/>
          <p:nvPr/>
        </p:nvGrpSpPr>
        <p:grpSpPr>
          <a:xfrm>
            <a:off x="1183415" y="368085"/>
            <a:ext cx="9825169" cy="6121829"/>
            <a:chOff x="1183415" y="368085"/>
            <a:chExt cx="9825169" cy="6121829"/>
          </a:xfrm>
        </p:grpSpPr>
        <p:graphicFrame>
          <p:nvGraphicFramePr>
            <p:cNvPr id="2" name="דיאגרמה 1">
              <a:extLst>
                <a:ext uri="{FF2B5EF4-FFF2-40B4-BE49-F238E27FC236}">
                  <a16:creationId xmlns:a16="http://schemas.microsoft.com/office/drawing/2014/main" id="{F95A5949-A01A-32F5-EFC6-6A10704F53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1623965"/>
                </p:ext>
              </p:extLst>
            </p:nvPr>
          </p:nvGraphicFramePr>
          <p:xfrm>
            <a:off x="1183415" y="368085"/>
            <a:ext cx="9825169" cy="61218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2D01F6E-F9F2-1B75-5455-04E549BF97F5}"/>
                </a:ext>
              </a:extLst>
            </p:cNvPr>
            <p:cNvSpPr txBox="1"/>
            <p:nvPr/>
          </p:nvSpPr>
          <p:spPr>
            <a:xfrm>
              <a:off x="1305952" y="5757333"/>
              <a:ext cx="132926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latin typeface="David" panose="020E0502060401010101" pitchFamily="34" charset="-79"/>
                  <a:cs typeface="David" panose="020E0502060401010101" pitchFamily="34" charset="-79"/>
                </a:rPr>
                <a:t>©כרמלה שלו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09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8DFBBE4-C591-4F05-A3D7-32FE5303E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6" y="450775"/>
            <a:ext cx="1045853" cy="1006065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068D25CA-8EE7-E9FC-95F5-9210FF81D9E9}"/>
              </a:ext>
            </a:extLst>
          </p:cNvPr>
          <p:cNvGrpSpPr/>
          <p:nvPr/>
        </p:nvGrpSpPr>
        <p:grpSpPr>
          <a:xfrm>
            <a:off x="1183415" y="368085"/>
            <a:ext cx="9825169" cy="6121829"/>
            <a:chOff x="1183415" y="368085"/>
            <a:chExt cx="9825169" cy="6121829"/>
          </a:xfrm>
        </p:grpSpPr>
        <p:graphicFrame>
          <p:nvGraphicFramePr>
            <p:cNvPr id="2" name="דיאגרמה 1">
              <a:extLst>
                <a:ext uri="{FF2B5EF4-FFF2-40B4-BE49-F238E27FC236}">
                  <a16:creationId xmlns:a16="http://schemas.microsoft.com/office/drawing/2014/main" id="{6A1907F5-A243-9596-5036-378EB1AE84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85923161"/>
                </p:ext>
              </p:extLst>
            </p:nvPr>
          </p:nvGraphicFramePr>
          <p:xfrm>
            <a:off x="1183415" y="368085"/>
            <a:ext cx="9825169" cy="61218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9C2C79C5-010A-2B7B-8B01-DCB4CB9C2C35}"/>
                </a:ext>
              </a:extLst>
            </p:cNvPr>
            <p:cNvSpPr txBox="1"/>
            <p:nvPr/>
          </p:nvSpPr>
          <p:spPr>
            <a:xfrm>
              <a:off x="1534552" y="5689599"/>
              <a:ext cx="132926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latin typeface="David" panose="020E0502060401010101" pitchFamily="34" charset="-79"/>
                  <a:cs typeface="David" panose="020E0502060401010101" pitchFamily="34" charset="-79"/>
                </a:rPr>
                <a:t>©כרמלה שלו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88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342B5D7-8103-8BC7-F10F-44DE12AC0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81665BC7-3F7E-92F5-0AAD-51EE565EC2A6}"/>
              </a:ext>
            </a:extLst>
          </p:cNvPr>
          <p:cNvGrpSpPr/>
          <p:nvPr/>
        </p:nvGrpSpPr>
        <p:grpSpPr>
          <a:xfrm>
            <a:off x="1183415" y="368085"/>
            <a:ext cx="9825169" cy="6121829"/>
            <a:chOff x="1183415" y="368085"/>
            <a:chExt cx="9825169" cy="6121829"/>
          </a:xfrm>
        </p:grpSpPr>
        <p:graphicFrame>
          <p:nvGraphicFramePr>
            <p:cNvPr id="2" name="דיאגרמה 1">
              <a:extLst>
                <a:ext uri="{FF2B5EF4-FFF2-40B4-BE49-F238E27FC236}">
                  <a16:creationId xmlns:a16="http://schemas.microsoft.com/office/drawing/2014/main" id="{8D66EA75-52F6-ECF8-A97A-A650C472EC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3462531"/>
                </p:ext>
              </p:extLst>
            </p:nvPr>
          </p:nvGraphicFramePr>
          <p:xfrm>
            <a:off x="1183415" y="368085"/>
            <a:ext cx="9825169" cy="61218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230B9ED7-4552-D11E-4835-025A00350CF4}"/>
                </a:ext>
              </a:extLst>
            </p:cNvPr>
            <p:cNvSpPr txBox="1"/>
            <p:nvPr/>
          </p:nvSpPr>
          <p:spPr>
            <a:xfrm>
              <a:off x="1644618" y="5977467"/>
              <a:ext cx="132926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latin typeface="David" panose="020E0502060401010101" pitchFamily="34" charset="-79"/>
                  <a:cs typeface="David" panose="020E0502060401010101" pitchFamily="34" charset="-79"/>
                </a:rPr>
                <a:t>©כרמלה שלו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36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6410EFE-6F0D-2C02-0064-F7420EE25BE8}"/>
              </a:ext>
            </a:extLst>
          </p:cNvPr>
          <p:cNvSpPr txBox="1"/>
          <p:nvPr/>
        </p:nvSpPr>
        <p:spPr>
          <a:xfrm>
            <a:off x="6952952" y="4640635"/>
            <a:ext cx="26368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60B85C6A-DE77-5E3D-BD6F-74CE093EF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2" y="468028"/>
            <a:ext cx="1045853" cy="1006065"/>
          </a:xfrm>
          <a:prstGeom prst="rect">
            <a:avLst/>
          </a:prstGeom>
        </p:spPr>
      </p:pic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A5A2623-A880-AE1E-F703-D5D0C2CC2D2E}"/>
              </a:ext>
            </a:extLst>
          </p:cNvPr>
          <p:cNvGrpSpPr/>
          <p:nvPr/>
        </p:nvGrpSpPr>
        <p:grpSpPr>
          <a:xfrm>
            <a:off x="1245408" y="213103"/>
            <a:ext cx="10088640" cy="6312038"/>
            <a:chOff x="1245408" y="213103"/>
            <a:chExt cx="10088640" cy="6312038"/>
          </a:xfrm>
        </p:grpSpPr>
        <p:graphicFrame>
          <p:nvGraphicFramePr>
            <p:cNvPr id="3" name="דיאגרמה 2">
              <a:extLst>
                <a:ext uri="{FF2B5EF4-FFF2-40B4-BE49-F238E27FC236}">
                  <a16:creationId xmlns:a16="http://schemas.microsoft.com/office/drawing/2014/main" id="{DF5CA121-80F6-AE8E-CD13-E558CB381D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81599842"/>
                </p:ext>
              </p:extLst>
            </p:nvPr>
          </p:nvGraphicFramePr>
          <p:xfrm>
            <a:off x="1508879" y="213103"/>
            <a:ext cx="9825169" cy="46068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D4E7E8D8-85F2-0363-C859-35D898745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8646"/>
            <a:stretch/>
          </p:blipFill>
          <p:spPr>
            <a:xfrm>
              <a:off x="1245408" y="4571608"/>
              <a:ext cx="1316850" cy="1561843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F7BA017B-F0E5-A4D6-2A09-63F52AAFE019}"/>
                </a:ext>
              </a:extLst>
            </p:cNvPr>
            <p:cNvSpPr txBox="1"/>
            <p:nvPr/>
          </p:nvSpPr>
          <p:spPr>
            <a:xfrm>
              <a:off x="1245408" y="5929329"/>
              <a:ext cx="13168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>
                  <a:latin typeface="David" panose="020E0502060401010101" pitchFamily="34" charset="-79"/>
                  <a:cs typeface="David" panose="020E0502060401010101" pitchFamily="34" charset="-79"/>
                </a:rPr>
                <a:t>שיתוף פעולה </a:t>
              </a:r>
            </a:p>
          </p:txBody>
        </p:sp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E855F7B2-EA9C-9FDD-C93B-26533B662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87" t="5123" r="10556" b="49222"/>
            <a:stretch/>
          </p:blipFill>
          <p:spPr bwMode="auto">
            <a:xfrm>
              <a:off x="3364302" y="4571608"/>
              <a:ext cx="1316850" cy="1561844"/>
            </a:xfrm>
            <a:prstGeom prst="rect">
              <a:avLst/>
            </a:prstGeom>
            <a:noFill/>
          </p:spPr>
        </p:pic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AC47E53D-651B-07C8-9CE7-2517BA6BEA7D}"/>
                </a:ext>
              </a:extLst>
            </p:cNvPr>
            <p:cNvSpPr txBox="1"/>
            <p:nvPr/>
          </p:nvSpPr>
          <p:spPr>
            <a:xfrm>
              <a:off x="3364302" y="5979563"/>
              <a:ext cx="13168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>
                  <a:latin typeface="David" panose="020E0502060401010101" pitchFamily="34" charset="-79"/>
                  <a:cs typeface="David" panose="020E0502060401010101" pitchFamily="34" charset="-79"/>
                </a:rPr>
                <a:t>יהיר</a:t>
              </a:r>
            </a:p>
          </p:txBody>
        </p:sp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B93E78E4-0A60-DCD1-9EC7-0D913FD38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3" t="45342" r="49605" b="9003"/>
            <a:stretch/>
          </p:blipFill>
          <p:spPr bwMode="auto">
            <a:xfrm>
              <a:off x="6954475" y="4602006"/>
              <a:ext cx="1180375" cy="1604702"/>
            </a:xfrm>
            <a:prstGeom prst="rect">
              <a:avLst/>
            </a:prstGeom>
            <a:noFill/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9B2232E2-91B0-3E00-E490-225777D1218A}"/>
                </a:ext>
              </a:extLst>
            </p:cNvPr>
            <p:cNvSpPr txBox="1"/>
            <p:nvPr/>
          </p:nvSpPr>
          <p:spPr>
            <a:xfrm>
              <a:off x="6952952" y="5971143"/>
              <a:ext cx="11803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>
                  <a:latin typeface="David" panose="020E0502060401010101" pitchFamily="34" charset="-79"/>
                  <a:cs typeface="David" panose="020E0502060401010101" pitchFamily="34" charset="-79"/>
                </a:rPr>
                <a:t>בטוח</a:t>
              </a:r>
            </a:p>
          </p:txBody>
        </p: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DFD04936-2B17-8D4D-979C-0EAFF74E3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81" t="44798" r="31462" b="6861"/>
            <a:stretch/>
          </p:blipFill>
          <p:spPr bwMode="auto">
            <a:xfrm>
              <a:off x="9015900" y="4571608"/>
              <a:ext cx="973487" cy="1665498"/>
            </a:xfrm>
            <a:prstGeom prst="rect">
              <a:avLst/>
            </a:prstGeom>
            <a:noFill/>
          </p:spPr>
        </p:pic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B0B471F-4ECE-2B4F-8964-5C6E9D5A5615}"/>
                </a:ext>
              </a:extLst>
            </p:cNvPr>
            <p:cNvSpPr txBox="1"/>
            <p:nvPr/>
          </p:nvSpPr>
          <p:spPr>
            <a:xfrm>
              <a:off x="9015900" y="5929328"/>
              <a:ext cx="9734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dirty="0">
                  <a:latin typeface="David" panose="020E0502060401010101" pitchFamily="34" charset="-79"/>
                  <a:cs typeface="David" panose="020E0502060401010101" pitchFamily="34" charset="-79"/>
                </a:rPr>
                <a:t>לא בטוח</a:t>
              </a:r>
            </a:p>
          </p:txBody>
        </p:sp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FE2EABB5-3811-6FCD-AD19-5DAE9017892F}"/>
                </a:ext>
              </a:extLst>
            </p:cNvPr>
            <p:cNvSpPr txBox="1"/>
            <p:nvPr/>
          </p:nvSpPr>
          <p:spPr>
            <a:xfrm>
              <a:off x="2211885" y="6278920"/>
              <a:ext cx="132926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latin typeface="David" panose="020E0502060401010101" pitchFamily="34" charset="-79"/>
                  <a:cs typeface="David" panose="020E0502060401010101" pitchFamily="34" charset="-79"/>
                </a:rPr>
                <a:t>©כרמלה שלו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14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B2E10D3-4356-E4EE-E845-C1E3BC60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sp>
        <p:nvSpPr>
          <p:cNvPr id="9" name="כותרת 8">
            <a:extLst>
              <a:ext uri="{FF2B5EF4-FFF2-40B4-BE49-F238E27FC236}">
                <a16:creationId xmlns:a16="http://schemas.microsoft.com/office/drawing/2014/main" id="{6B194A50-0CBF-A4DF-2916-4A8C9D799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661" y="633880"/>
            <a:ext cx="8991600" cy="1200329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10 כישורים בסיסיים לשיפוט</a:t>
            </a:r>
          </a:p>
        </p:txBody>
      </p:sp>
      <p:sp>
        <p:nvSpPr>
          <p:cNvPr id="10" name="כותרת משנה 9">
            <a:extLst>
              <a:ext uri="{FF2B5EF4-FFF2-40B4-BE49-F238E27FC236}">
                <a16:creationId xmlns:a16="http://schemas.microsoft.com/office/drawing/2014/main" id="{DB6866F8-5FC6-2105-5F58-D485D0826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045776"/>
            <a:ext cx="6801612" cy="4417017"/>
          </a:xfrm>
        </p:spPr>
        <p:txBody>
          <a:bodyPr>
            <a:normAutofit/>
          </a:bodyPr>
          <a:lstStyle/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לדעת לפתור בעיות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לדעת לקבל החלטות 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חשיבה יצירתית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חשיבה ביקורתית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לתקשר ביעילות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תקשורת בין אישית 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מודעות עצמית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אמפתיה לאחרים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התנהלות יעילה במצבי לחץ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לדעת לנהל רגשות 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856E8404-131C-E4CC-5B9A-D70111294FCA}"/>
              </a:ext>
            </a:extLst>
          </p:cNvPr>
          <p:cNvGrpSpPr/>
          <p:nvPr/>
        </p:nvGrpSpPr>
        <p:grpSpPr>
          <a:xfrm>
            <a:off x="1325505" y="2883100"/>
            <a:ext cx="4112101" cy="2742367"/>
            <a:chOff x="1221988" y="2649801"/>
            <a:chExt cx="4112101" cy="2742367"/>
          </a:xfrm>
        </p:grpSpPr>
        <p:pic>
          <p:nvPicPr>
            <p:cNvPr id="6146" name="Picture 2" descr="Colored penalty cards | The Rules of Petanque">
              <a:extLst>
                <a:ext uri="{FF2B5EF4-FFF2-40B4-BE49-F238E27FC236}">
                  <a16:creationId xmlns:a16="http://schemas.microsoft.com/office/drawing/2014/main" id="{15FD869B-8988-EE33-F33C-510EF436E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988" y="2649801"/>
              <a:ext cx="2123660" cy="120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ow to measure | All About Petanque">
              <a:extLst>
                <a:ext uri="{FF2B5EF4-FFF2-40B4-BE49-F238E27FC236}">
                  <a16:creationId xmlns:a16="http://schemas.microsoft.com/office/drawing/2014/main" id="{04EE987D-CFB1-DC49-8DAF-149254A46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988" y="3850130"/>
              <a:ext cx="2056050" cy="1542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Petanque - a Guide to Umpiring">
              <a:extLst>
                <a:ext uri="{FF2B5EF4-FFF2-40B4-BE49-F238E27FC236}">
                  <a16:creationId xmlns:a16="http://schemas.microsoft.com/office/drawing/2014/main" id="{3194FBD1-6A1C-9969-46DA-68F8A84FA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038" y="2649801"/>
              <a:ext cx="2056051" cy="137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Monymusk Boules Masters 2013 | Scottish Pétanque Association">
              <a:extLst>
                <a:ext uri="{FF2B5EF4-FFF2-40B4-BE49-F238E27FC236}">
                  <a16:creationId xmlns:a16="http://schemas.microsoft.com/office/drawing/2014/main" id="{37EF6A02-20FF-F717-2CBC-2A9D01309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038" y="4002096"/>
              <a:ext cx="2056050" cy="139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210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69B6C74-FB5E-8492-6C4E-F8C15FA30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3" r="12696"/>
          <a:stretch/>
        </p:blipFill>
        <p:spPr>
          <a:xfrm>
            <a:off x="2184400" y="240506"/>
            <a:ext cx="8483600" cy="6376988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E2E4E190-B381-EDA5-0D82-69F680990DB1}"/>
              </a:ext>
            </a:extLst>
          </p:cNvPr>
          <p:cNvSpPr/>
          <p:nvPr/>
        </p:nvSpPr>
        <p:spPr>
          <a:xfrm>
            <a:off x="9635067" y="6002867"/>
            <a:ext cx="8636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493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5E45B2-3F6D-E317-5059-C8F790297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941" y="471434"/>
            <a:ext cx="9144000" cy="985406"/>
          </a:xfrm>
        </p:spPr>
        <p:txBody>
          <a:bodyPr>
            <a:norm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הגדרה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7E1AD6E-4DD1-DD22-F167-70FCC7CE0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3171"/>
            <a:ext cx="9144000" cy="3004113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"שופט" הוא אדם המפקח שהפעילות הספורטיבית תתנהל לפי הכללים שנקבעו. </a:t>
            </a:r>
          </a:p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he-I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לשופט סמכות לקבל החלטות על בסיס חוקי המשחק הידועים לכל מתחרה.</a:t>
            </a:r>
          </a:p>
          <a:p>
            <a:pPr algn="r" rtl="1">
              <a:lnSpc>
                <a:spcPct val="200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 שופט טוב לא מבחינים בו אם הוא מבצע את עבודתו כהלכה"</a:t>
            </a:r>
            <a:endParaRPr lang="en-U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E70E056-2481-42EF-B3B6-588CEC8FC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pic>
        <p:nvPicPr>
          <p:cNvPr id="1026" name="Picture 2" descr="Petanque Hellas - The Greek Petanque portal: Διαιτητές">
            <a:extLst>
              <a:ext uri="{FF2B5EF4-FFF2-40B4-BE49-F238E27FC236}">
                <a16:creationId xmlns:a16="http://schemas.microsoft.com/office/drawing/2014/main" id="{237103D5-82E6-0EDB-43F7-84D7F1E5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5" y="3695227"/>
            <a:ext cx="2896638" cy="280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4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E2F99C3-0670-7C0B-DD8A-32689B271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244" y="1035060"/>
            <a:ext cx="10559511" cy="4575875"/>
          </a:xfrm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תפקידו של שופט להבטיח התנהלות תקינה של אירועים ועמידה בכללים ובתקנות של הספורט במקרה של חוסר הסכמה  בין שני מתחרים. 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השופט הוא נציג הפדרציה והוא אחראי כי ערכיה, חוקיה ותקנותיה מכובדים.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השופט צריך חוסן נפשי, </a:t>
            </a:r>
            <a:r>
              <a:rPr lang="he-I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ידע של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חוקי הספורט, והתמקצעות שספורט הפטאנק יצליח.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4CA2422-C06E-74B7-0DC6-811A0805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pic>
        <p:nvPicPr>
          <p:cNvPr id="4" name="Picture 2" descr="Petanque Hellas - The Greek Petanque portal: Διαιτητές">
            <a:extLst>
              <a:ext uri="{FF2B5EF4-FFF2-40B4-BE49-F238E27FC236}">
                <a16:creationId xmlns:a16="http://schemas.microsoft.com/office/drawing/2014/main" id="{F25C790F-6688-3B63-C59D-9EFDC34B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3063" y="4604233"/>
            <a:ext cx="2055877" cy="19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6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12CC80-A6A6-EA9F-3A81-CBD5A98E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814"/>
            <a:ext cx="9144000" cy="1000905"/>
          </a:xfrm>
        </p:spPr>
        <p:txBody>
          <a:bodyPr>
            <a:norm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התנהלות כללית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C9D1BDD-64A0-C6E4-60BE-193C1BEFD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29" y="1609214"/>
            <a:ext cx="10652501" cy="4819972"/>
          </a:xfrm>
        </p:spPr>
        <p:txBody>
          <a:bodyPr>
            <a:noAutofit/>
          </a:bodyPr>
          <a:lstStyle/>
          <a:p>
            <a:pPr marL="342900" indent="-342900" algn="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היו אדיבים בכל עת. </a:t>
            </a:r>
          </a:p>
          <a:p>
            <a:pPr marL="342900" indent="-342900" algn="r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הישארו ערניים בכל עת.</a:t>
            </a:r>
          </a:p>
          <a:p>
            <a:pPr marL="342900" indent="-34290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הימנעו מדיבור עם השחקנים בצורה שחצנית או מתנשאת.</a:t>
            </a:r>
            <a:endParaRPr lang="en-US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 תנהלו שיחה עם השחקנים אלא אם כן הם רוצים שתעשו זאת.</a:t>
            </a:r>
            <a:endParaRPr lang="en-US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וודא כי שביל ההליכה נקי מחפצים זרים (שקיות, פריטי לבוש, זבל וכן הלאה).</a:t>
            </a:r>
          </a:p>
          <a:p>
            <a:pPr marL="342900" indent="-342900" algn="r" rtl="1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טעויות בהחלטה הן חלק מהמשחק, יש למזער אותם. </a:t>
            </a:r>
            <a:endParaRPr lang="en-US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15387D4-14BB-1C53-BB1E-511654A4C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70A9387-946F-5A73-C460-AFC07575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4" y="3640816"/>
            <a:ext cx="2971478" cy="2288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765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3A48E-EBB7-B901-48F1-8D2CAFD25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5B897D-D834-2DF9-8019-1BFAD50A5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1322"/>
            <a:ext cx="9144000" cy="752859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במהלך המשחק 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E303912-80FF-F09F-1204-BCCAE443F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ACA7C6A-120C-0AA7-9943-45EF30B06A14}"/>
              </a:ext>
            </a:extLst>
          </p:cNvPr>
          <p:cNvSpPr txBox="1"/>
          <p:nvPr/>
        </p:nvSpPr>
        <p:spPr>
          <a:xfrm>
            <a:off x="197588" y="1412976"/>
            <a:ext cx="11796823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וודא שאתה נשאר באזור הטורניר בזמן המשחקים.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הימנע מלהישאר בעמדה אחת לאורך כל המשחק.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בזמן שהמשחק מתנהל, שמור על ערנות ונסה להיות מודע לכל מה שקורה.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לדוגמא, אם אתה שם לב שבסוף משחק השחקנים מודדים, תלך לכיוון שלהם, ייתכן והם יקראו לשופט, ואתה תהיה קרוב בהישג יד.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אתה צריך לשים לב לא לחסום את ראיית המאמן או השחקן במשחק שלהם.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כשאתה מסתובב בשטח, אל תפריע לריכוז השחקן על ידי הליכה קרובה.  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אל תשבו בזמן שמשחק מתבצע. הישיבה למשך מהלך המשחק אינה מתיישבת עם דרישות התפקיד.  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544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817D0-EB39-E3DE-F790-D8AE67768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F30DC6-28F3-A7AC-6505-161AFA1F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1322"/>
            <a:ext cx="9144000" cy="752859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אחרי הטורניר/אליפות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1F3B44D-2447-3090-8865-CB9F50EE0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8762652-91D9-F375-AECC-572C55CF2C1A}"/>
              </a:ext>
            </a:extLst>
          </p:cNvPr>
          <p:cNvSpPr txBox="1"/>
          <p:nvPr/>
        </p:nvSpPr>
        <p:spPr>
          <a:xfrm>
            <a:off x="654424" y="1937940"/>
            <a:ext cx="10641105" cy="315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לכל האירועים, במועדון, באזור וכו' , על השופט לנהל תיעוד של עבודתו ביומן שופט.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אם היה אירוע חריג, על השופט לכתוב דוח ולשלוח אותו בדואר אלקטרוני בתוך 3 ימים   מהאירוע לוועדת השופטים הארצית עם העתק לרכז המחוז  וליו"ר.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• הגש מיד כל תביעות להוצאות, כולל קבלות.</a:t>
            </a:r>
            <a:endParaRPr lang="en-US" sz="2400" b="1" dirty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33C209A0-21E6-D72B-2CCC-BFE1FA0637D5}"/>
              </a:ext>
            </a:extLst>
          </p:cNvPr>
          <p:cNvGrpSpPr/>
          <p:nvPr/>
        </p:nvGrpSpPr>
        <p:grpSpPr>
          <a:xfrm rot="20327752">
            <a:off x="1041061" y="3841077"/>
            <a:ext cx="2630285" cy="2630285"/>
            <a:chOff x="3169359" y="4019662"/>
            <a:chExt cx="2630285" cy="2630285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E55CDB59-F40D-384F-D3C2-93DFC92A3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915796">
              <a:off x="3169359" y="4019662"/>
              <a:ext cx="2630285" cy="2630285"/>
            </a:xfrm>
            <a:prstGeom prst="rect">
              <a:avLst/>
            </a:prstGeom>
          </p:spPr>
        </p:pic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3875F25B-B2FE-E20B-CFD1-32260774CDC1}"/>
                </a:ext>
              </a:extLst>
            </p:cNvPr>
            <p:cNvSpPr txBox="1"/>
            <p:nvPr/>
          </p:nvSpPr>
          <p:spPr>
            <a:xfrm>
              <a:off x="3936401" y="5042416"/>
              <a:ext cx="853982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יומן שופט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09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56F617-979A-D6EF-1D5E-AA502AAEA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382"/>
            <a:ext cx="9144000" cy="752859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מדידה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1879A59-8251-37D0-2D52-5B4ACED9C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037" y="1104181"/>
            <a:ext cx="11174278" cy="5637278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0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וודא שאתה מתבקש לפסוק לפני שתכנס למדוד.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2. וודא שהשחקנים אומרים לך בדיוק מה נדרש למדוד ובקשו מהם להזיז כדורים המהווים מכשול  במידה וזה סוף 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המשחקון. לא להוציא בעצמך כדור מפריע.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3. בקש מהקבוצות לסמן את הכדורים, בקש רשות להזיז את הכדור החוסם, אבטח מפני תזוזה את  הכדור  הנמדד.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4. אם השחקנים עומדים עליך בזמן שאתה מבצע את המידה, בקש מהם לעמוד במרחק של 2 מטרים ממך בהתאם לחוקים. </a:t>
            </a:r>
            <a:endParaRPr lang="he-IL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5. 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כשאתה זז, הסתובב מסביב </a:t>
            </a:r>
            <a:r>
              <a:rPr lang="he-IL" sz="2000" b="1" dirty="0" err="1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לקושונה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ולכדורים ולא ביניהם.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6. סמן על הקרקע את הכדור שהוא הנקודה.</a:t>
            </a:r>
            <a:endParaRPr lang="en-US" sz="20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7. </a:t>
            </a:r>
            <a:r>
              <a:rPr lang="he-IL" sz="2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נקראתם לשפוט ושופט ממונה מדד לפניכם – </a:t>
            </a:r>
            <a:r>
              <a:rPr lang="he-IL" sz="2000" b="1" u="sng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 מודדים שוב.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e-IL" sz="20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6C9C27D-D2B6-B78B-F100-3417E5905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pic>
        <p:nvPicPr>
          <p:cNvPr id="2050" name="Picture 2" descr="Referee Hand Measure Distant Rules Petanque Stock Photo 1185324391 |  Shutterstock">
            <a:extLst>
              <a:ext uri="{FF2B5EF4-FFF2-40B4-BE49-F238E27FC236}">
                <a16:creationId xmlns:a16="http://schemas.microsoft.com/office/drawing/2014/main" id="{D470EBD7-4D42-1A5A-AE0C-E6A1B7F9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1"/>
          <a:stretch/>
        </p:blipFill>
        <p:spPr bwMode="auto">
          <a:xfrm flipH="1">
            <a:off x="600852" y="4428243"/>
            <a:ext cx="2950632" cy="1943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915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B82206-2ABD-30B9-2BA4-A8E19D27C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1435"/>
            <a:ext cx="9144000" cy="1000905"/>
          </a:xfrm>
        </p:spPr>
        <p:txBody>
          <a:bodyPr>
            <a:norm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התנהלות אישית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F477CA3-9D37-3488-94F5-37990D2C9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8013" y="1990214"/>
            <a:ext cx="6390467" cy="4255603"/>
          </a:xfrm>
        </p:spPr>
        <p:txBody>
          <a:bodyPr>
            <a:no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ניהול עצמי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התייחסות לאנשים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רמת רגישות (תקשורת בין אישית)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מיקום במגרש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ידע של החוקים 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שפת גוף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5373B41-7CC9-14C2-CFC2-F394875C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5" y="450775"/>
            <a:ext cx="1045853" cy="1006065"/>
          </a:xfrm>
          <a:prstGeom prst="rect">
            <a:avLst/>
          </a:prstGeom>
        </p:spPr>
      </p:pic>
      <p:pic>
        <p:nvPicPr>
          <p:cNvPr id="5122" name="Picture 2" descr="After his expulsion from the Masters of pétanque in Montluçon (Allier),  Christian Fazzino declares himself &quot;harassed&quot; by the referees – Archyworldys">
            <a:extLst>
              <a:ext uri="{FF2B5EF4-FFF2-40B4-BE49-F238E27FC236}">
                <a16:creationId xmlns:a16="http://schemas.microsoft.com/office/drawing/2014/main" id="{EEDA514D-9294-FFEE-E49F-74BA5A79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2046"/>
            <a:ext cx="4347331" cy="2896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007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9913B03-2C98-AF27-6AB5-EB83E70D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1087" r="95109">
                        <a14:foregroundMark x1="68478" y1="11299" x2="68478" y2="11299"/>
                        <a14:foregroundMark x1="19565" y1="16949" x2="19565" y2="16949"/>
                        <a14:foregroundMark x1="13587" y1="35593" x2="13587" y2="41243"/>
                        <a14:foregroundMark x1="9239" y1="55932" x2="10870" y2="63277"/>
                        <a14:foregroundMark x1="15217" y1="77401" x2="15217" y2="77401"/>
                        <a14:foregroundMark x1="33152" y1="87571" x2="33152" y2="87571"/>
                        <a14:foregroundMark x1="50543" y1="94350" x2="50543" y2="94350"/>
                        <a14:foregroundMark x1="75000" y1="92090" x2="75000" y2="92090"/>
                        <a14:foregroundMark x1="82609" y1="77401" x2="82609" y2="77401"/>
                        <a14:foregroundMark x1="91304" y1="67232" x2="91304" y2="67232"/>
                        <a14:foregroundMark x1="95109" y1="49718" x2="95109" y2="49718"/>
                        <a14:foregroundMark x1="93478" y1="38983" x2="93478" y2="38983"/>
                        <a14:foregroundMark x1="88587" y1="27119" x2="88587" y2="27119"/>
                        <a14:foregroundMark x1="78804" y1="22034" x2="78804" y2="22034"/>
                        <a14:foregroundMark x1="76630" y1="16949" x2="76630" y2="16949"/>
                        <a14:foregroundMark x1="69022" y1="7910" x2="69022" y2="7910"/>
                        <a14:foregroundMark x1="60326" y1="6215" x2="60326" y2="6215"/>
                        <a14:foregroundMark x1="44565" y1="6215" x2="44565" y2="6215"/>
                        <a14:foregroundMark x1="39674" y1="6215" x2="36413" y2="7345"/>
                        <a14:foregroundMark x1="27174" y1="10169" x2="27174" y2="10169"/>
                        <a14:foregroundMark x1="52174" y1="3390" x2="52174" y2="3390"/>
                        <a14:foregroundMark x1="5435" y1="45763" x2="5435" y2="45763"/>
                        <a14:foregroundMark x1="9239" y1="61017" x2="9239" y2="61017"/>
                        <a14:foregroundMark x1="1087" y1="51977" x2="1087" y2="51977"/>
                        <a14:foregroundMark x1="35326" y1="90960" x2="35326" y2="90960"/>
                        <a14:foregroundMark x1="52174" y1="93220" x2="52174" y2="93220"/>
                        <a14:foregroundMark x1="52174" y1="96610" x2="52174" y2="9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32" y="502533"/>
            <a:ext cx="1045853" cy="1006065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C3A749A6-7FE3-73A5-945A-85ACCBB7F0D0}"/>
              </a:ext>
            </a:extLst>
          </p:cNvPr>
          <p:cNvGrpSpPr/>
          <p:nvPr/>
        </p:nvGrpSpPr>
        <p:grpSpPr>
          <a:xfrm>
            <a:off x="1183415" y="232475"/>
            <a:ext cx="10083853" cy="6257439"/>
            <a:chOff x="1183415" y="232475"/>
            <a:chExt cx="10083853" cy="6257439"/>
          </a:xfrm>
        </p:grpSpPr>
        <p:graphicFrame>
          <p:nvGraphicFramePr>
            <p:cNvPr id="4" name="דיאגרמה 3">
              <a:extLst>
                <a:ext uri="{FF2B5EF4-FFF2-40B4-BE49-F238E27FC236}">
                  <a16:creationId xmlns:a16="http://schemas.microsoft.com/office/drawing/2014/main" id="{9C63165C-8746-76E8-8EAF-C656661205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3631929"/>
                </p:ext>
              </p:extLst>
            </p:nvPr>
          </p:nvGraphicFramePr>
          <p:xfrm>
            <a:off x="1183415" y="232475"/>
            <a:ext cx="10083853" cy="62574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F6700E56-5E40-9D9A-B0BC-6A9C0FEBFAA5}"/>
                </a:ext>
              </a:extLst>
            </p:cNvPr>
            <p:cNvSpPr txBox="1"/>
            <p:nvPr/>
          </p:nvSpPr>
          <p:spPr>
            <a:xfrm>
              <a:off x="1305952" y="5757333"/>
              <a:ext cx="1329266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latin typeface="David" panose="020E0502060401010101" pitchFamily="34" charset="-79"/>
                  <a:cs typeface="David" panose="020E0502060401010101" pitchFamily="34" charset="-79"/>
                </a:rPr>
                <a:t>©כרמלה שלו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681023"/>
      </p:ext>
    </p:extLst>
  </p:cSld>
  <p:clrMapOvr>
    <a:masterClrMapping/>
  </p:clrMapOvr>
</p:sld>
</file>

<file path=ppt/theme/theme1.xml><?xml version="1.0" encoding="utf-8"?>
<a:theme xmlns:a="http://schemas.openxmlformats.org/drawingml/2006/main" name="חבילה">
  <a:themeElements>
    <a:clrScheme name="חבילה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חבילה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חבילה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חבילה</Template>
  <TotalTime>395</TotalTime>
  <Words>608</Words>
  <Application>Microsoft Office PowerPoint</Application>
  <PresentationFormat>מסך רחב</PresentationFormat>
  <Paragraphs>103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1" baseType="lpstr">
      <vt:lpstr>Arial</vt:lpstr>
      <vt:lpstr>Calibri</vt:lpstr>
      <vt:lpstr>David</vt:lpstr>
      <vt:lpstr>Gill Sans MT</vt:lpstr>
      <vt:lpstr>Wingdings</vt:lpstr>
      <vt:lpstr>חבילה</vt:lpstr>
      <vt:lpstr>מדריך לשופט פטאנק </vt:lpstr>
      <vt:lpstr>הגדרה</vt:lpstr>
      <vt:lpstr>מצגת של PowerPoint‏</vt:lpstr>
      <vt:lpstr>התנהלות כללית </vt:lpstr>
      <vt:lpstr>במהלך המשחק  </vt:lpstr>
      <vt:lpstr>אחרי הטורניר/אליפות </vt:lpstr>
      <vt:lpstr>מדידה </vt:lpstr>
      <vt:lpstr>התנהלות אישית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10 כישורים בסיסיים לשיפוט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מדריך לשופט פטאנק</dc:title>
  <dc:creator>CARMELA</dc:creator>
  <cp:lastModifiedBy>CARMELA SHALEV</cp:lastModifiedBy>
  <cp:revision>30</cp:revision>
  <dcterms:created xsi:type="dcterms:W3CDTF">2023-04-14T09:56:52Z</dcterms:created>
  <dcterms:modified xsi:type="dcterms:W3CDTF">2026-06-23T14:45:33Z</dcterms:modified>
</cp:coreProperties>
</file>